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3" r:id="rId5"/>
    <p:sldId id="259" r:id="rId6"/>
    <p:sldId id="330" r:id="rId7"/>
    <p:sldId id="324" r:id="rId8"/>
    <p:sldId id="333" r:id="rId9"/>
    <p:sldId id="335" r:id="rId10"/>
    <p:sldId id="339" r:id="rId11"/>
    <p:sldId id="321" r:id="rId12"/>
    <p:sldId id="338" r:id="rId13"/>
    <p:sldId id="336" r:id="rId14"/>
    <p:sldId id="327" r:id="rId15"/>
    <p:sldId id="329" r:id="rId16"/>
    <p:sldId id="328" r:id="rId17"/>
    <p:sldId id="340" r:id="rId18"/>
    <p:sldId id="341" r:id="rId19"/>
    <p:sldId id="296" r:id="rId20"/>
    <p:sldId id="332" r:id="rId21"/>
    <p:sldId id="326" r:id="rId22"/>
    <p:sldId id="297" r:id="rId23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67E99"/>
    <a:srgbClr val="067E9B"/>
    <a:srgbClr val="067F9D"/>
    <a:srgbClr val="FF0303"/>
    <a:srgbClr val="007DFF"/>
    <a:srgbClr val="00FF00"/>
    <a:srgbClr val="06819E"/>
    <a:srgbClr val="0199C8"/>
    <a:srgbClr val="068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E292C-8831-4120-BE71-7B7401846A62}" v="110" dt="2022-03-09T16:28:19.640"/>
    <p1510:client id="{CF5F7578-C896-479B-87C3-B1604951AE7D}" v="101" dt="2022-03-09T23:20:44.04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0" autoAdjust="0"/>
    <p:restoredTop sz="96357" autoAdjust="0"/>
  </p:normalViewPr>
  <p:slideViewPr>
    <p:cSldViewPr>
      <p:cViewPr varScale="1">
        <p:scale>
          <a:sx n="110" d="100"/>
          <a:sy n="110" d="100"/>
        </p:scale>
        <p:origin x="19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meric POTIER" userId="5f9fbe5c-e569-4554-b3b6-63a0d742b072" providerId="ADAL" clId="{7A39BC5B-E64D-4243-9159-17643B206ACA}"/>
    <pc:docChg chg="undo custSel addSld delSld modSld sldOrd">
      <pc:chgData name="Aymeric POTIER" userId="5f9fbe5c-e569-4554-b3b6-63a0d742b072" providerId="ADAL" clId="{7A39BC5B-E64D-4243-9159-17643B206ACA}" dt="2022-01-27T12:47:39.209" v="3117" actId="20577"/>
      <pc:docMkLst>
        <pc:docMk/>
      </pc:docMkLst>
      <pc:sldChg chg="addSp delSp modSp mod">
        <pc:chgData name="Aymeric POTIER" userId="5f9fbe5c-e569-4554-b3b6-63a0d742b072" providerId="ADAL" clId="{7A39BC5B-E64D-4243-9159-17643B206ACA}" dt="2022-01-21T08:47:14.399" v="2472"/>
        <pc:sldMkLst>
          <pc:docMk/>
          <pc:sldMk cId="0" sldId="259"/>
        </pc:sldMkLst>
        <pc:spChg chg="add del mod">
          <ac:chgData name="Aymeric POTIER" userId="5f9fbe5c-e569-4554-b3b6-63a0d742b072" providerId="ADAL" clId="{7A39BC5B-E64D-4243-9159-17643B206ACA}" dt="2022-01-21T08:42:12.040" v="2459" actId="207"/>
          <ac:spMkLst>
            <pc:docMk/>
            <pc:sldMk cId="0" sldId="259"/>
            <ac:spMk id="34" creationId="{00000000-0000-0000-0000-000000000000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39" creationId="{2343D52A-C1A0-4596-BA00-50AF65DA5CD3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40" creationId="{9DB96F78-7DF6-467E-BDE3-D835B76BDC89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41" creationId="{E577FE4C-9D65-42CD-8309-4A71DC931A3A}"/>
          </ac:spMkLst>
        </pc:spChg>
        <pc:spChg chg="mod">
          <ac:chgData name="Aymeric POTIER" userId="5f9fbe5c-e569-4554-b3b6-63a0d742b072" providerId="ADAL" clId="{7A39BC5B-E64D-4243-9159-17643B206ACA}" dt="2022-01-21T07:43:40.980" v="1520" actId="207"/>
          <ac:spMkLst>
            <pc:docMk/>
            <pc:sldMk cId="0" sldId="259"/>
            <ac:spMk id="43" creationId="{B53C0285-31F0-4615-A528-F2FAEF1007AE}"/>
          </ac:spMkLst>
        </pc:spChg>
        <pc:spChg chg="mod">
          <ac:chgData name="Aymeric POTIER" userId="5f9fbe5c-e569-4554-b3b6-63a0d742b072" providerId="ADAL" clId="{7A39BC5B-E64D-4243-9159-17643B206ACA}" dt="2022-01-21T07:43:40.980" v="1520" actId="207"/>
          <ac:spMkLst>
            <pc:docMk/>
            <pc:sldMk cId="0" sldId="259"/>
            <ac:spMk id="44" creationId="{BB1AEA9A-ECC8-4598-9646-6D3DF09F8C86}"/>
          </ac:spMkLst>
        </pc:spChg>
        <pc:spChg chg="mod">
          <ac:chgData name="Aymeric POTIER" userId="5f9fbe5c-e569-4554-b3b6-63a0d742b072" providerId="ADAL" clId="{7A39BC5B-E64D-4243-9159-17643B206ACA}" dt="2022-01-21T07:43:48.369" v="1521" actId="207"/>
          <ac:spMkLst>
            <pc:docMk/>
            <pc:sldMk cId="0" sldId="259"/>
            <ac:spMk id="45" creationId="{062A483F-5F45-48C7-884D-BA874E94F179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47" creationId="{3C912891-57BF-4E5D-8456-1BDB33BACAD9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48" creationId="{E4718FE5-0F07-43FD-AB15-B97BF06D7C8F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49" creationId="{FE9F24BB-D2B6-493F-A2AF-3942D41C1EBB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1" creationId="{3558C4F8-4222-4D78-9721-9FCA8C1230E2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2" creationId="{A6714DCE-D0F6-428D-8696-EC7C4C436B3F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3" creationId="{B6183889-3B98-450A-8B19-9DEBC0580447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5" creationId="{053F2A37-2D71-45B9-81E8-51544165436D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6" creationId="{62B49F3F-7F4B-4D23-9E36-C33EB8773434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7" creationId="{BE71EC14-78CD-4570-8C62-CF48ED8492A2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59" creationId="{B12ABEFE-E4F0-4600-BD5F-A35B2A503895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60" creationId="{ABE7A6EC-512B-4611-8A19-9029D36A2755}"/>
          </ac:spMkLst>
        </pc:spChg>
        <pc:spChg chg="mod">
          <ac:chgData name="Aymeric POTIER" userId="5f9fbe5c-e569-4554-b3b6-63a0d742b072" providerId="ADAL" clId="{7A39BC5B-E64D-4243-9159-17643B206ACA}" dt="2022-01-21T07:42:00.332" v="1433"/>
          <ac:spMkLst>
            <pc:docMk/>
            <pc:sldMk cId="0" sldId="259"/>
            <ac:spMk id="61" creationId="{2C3B9B06-AE62-4BAD-8011-67897B50E7C2}"/>
          </ac:spMkLst>
        </pc:spChg>
        <pc:spChg chg="add del mod">
          <ac:chgData name="Aymeric POTIER" userId="5f9fbe5c-e569-4554-b3b6-63a0d742b072" providerId="ADAL" clId="{7A39BC5B-E64D-4243-9159-17643B206ACA}" dt="2022-01-21T07:54:09.946" v="1648" actId="478"/>
          <ac:spMkLst>
            <pc:docMk/>
            <pc:sldMk cId="0" sldId="259"/>
            <ac:spMk id="62" creationId="{49A04017-BF2E-4F26-BBE1-D755A34EA6A8}"/>
          </ac:spMkLst>
        </pc:spChg>
        <pc:spChg chg="mod">
          <ac:chgData name="Aymeric POTIER" userId="5f9fbe5c-e569-4554-b3b6-63a0d742b072" providerId="ADAL" clId="{7A39BC5B-E64D-4243-9159-17643B206ACA}" dt="2022-01-20T13:36:18.231" v="289" actId="790"/>
          <ac:spMkLst>
            <pc:docMk/>
            <pc:sldMk cId="0" sldId="259"/>
            <ac:spMk id="68" creationId="{B5DBFC70-52EA-4868-991F-A376D1ED046E}"/>
          </ac:spMkLst>
        </pc:spChg>
        <pc:spChg chg="mod">
          <ac:chgData name="Aymeric POTIER" userId="5f9fbe5c-e569-4554-b3b6-63a0d742b072" providerId="ADAL" clId="{7A39BC5B-E64D-4243-9159-17643B206ACA}" dt="2022-01-20T13:36:40.943" v="293" actId="1036"/>
          <ac:spMkLst>
            <pc:docMk/>
            <pc:sldMk cId="0" sldId="259"/>
            <ac:spMk id="69" creationId="{DB84E55F-BA35-4F70-A95E-9C052976AD03}"/>
          </ac:spMkLst>
        </pc:spChg>
        <pc:spChg chg="mod">
          <ac:chgData name="Aymeric POTIER" userId="5f9fbe5c-e569-4554-b3b6-63a0d742b072" providerId="ADAL" clId="{7A39BC5B-E64D-4243-9159-17643B206ACA}" dt="2022-01-20T13:37:31.589" v="429" actId="20577"/>
          <ac:spMkLst>
            <pc:docMk/>
            <pc:sldMk cId="0" sldId="259"/>
            <ac:spMk id="75" creationId="{D4113CB7-C0BC-408F-95F0-843728141EC4}"/>
          </ac:spMkLst>
        </pc:spChg>
        <pc:spChg chg="mod">
          <ac:chgData name="Aymeric POTIER" userId="5f9fbe5c-e569-4554-b3b6-63a0d742b072" providerId="ADAL" clId="{7A39BC5B-E64D-4243-9159-17643B206ACA}" dt="2022-01-20T13:41:12.868" v="629" actId="1035"/>
          <ac:spMkLst>
            <pc:docMk/>
            <pc:sldMk cId="0" sldId="259"/>
            <ac:spMk id="76" creationId="{573D1282-E139-4DD1-9414-1E69F55A6848}"/>
          </ac:spMkLst>
        </pc:spChg>
        <pc:spChg chg="mod">
          <ac:chgData name="Aymeric POTIER" userId="5f9fbe5c-e569-4554-b3b6-63a0d742b072" providerId="ADAL" clId="{7A39BC5B-E64D-4243-9159-17643B206ACA}" dt="2022-01-20T13:39:59.878" v="536" actId="20577"/>
          <ac:spMkLst>
            <pc:docMk/>
            <pc:sldMk cId="0" sldId="259"/>
            <ac:spMk id="82" creationId="{9F7F0D5F-3CB1-4172-89BF-8DD433D0685B}"/>
          </ac:spMkLst>
        </pc:spChg>
        <pc:spChg chg="mod">
          <ac:chgData name="Aymeric POTIER" userId="5f9fbe5c-e569-4554-b3b6-63a0d742b072" providerId="ADAL" clId="{7A39BC5B-E64D-4243-9159-17643B206ACA}" dt="2022-01-20T13:41:10.369" v="628" actId="1036"/>
          <ac:spMkLst>
            <pc:docMk/>
            <pc:sldMk cId="0" sldId="259"/>
            <ac:spMk id="83" creationId="{B1BAEDFD-3748-4C14-BD52-D1AA6BC8D60F}"/>
          </ac:spMkLst>
        </pc:spChg>
        <pc:spChg chg="mod">
          <ac:chgData name="Aymeric POTIER" userId="5f9fbe5c-e569-4554-b3b6-63a0d742b072" providerId="ADAL" clId="{7A39BC5B-E64D-4243-9159-17643B206ACA}" dt="2022-01-20T13:32:30.870" v="184" actId="20577"/>
          <ac:spMkLst>
            <pc:docMk/>
            <pc:sldMk cId="0" sldId="259"/>
            <ac:spMk id="88" creationId="{00000000-0000-0000-0000-000000000000}"/>
          </ac:spMkLst>
        </pc:spChg>
        <pc:spChg chg="mod">
          <ac:chgData name="Aymeric POTIER" userId="5f9fbe5c-e569-4554-b3b6-63a0d742b072" providerId="ADAL" clId="{7A39BC5B-E64D-4243-9159-17643B206ACA}" dt="2022-01-20T13:32:58.877" v="226" actId="1036"/>
          <ac:spMkLst>
            <pc:docMk/>
            <pc:sldMk cId="0" sldId="259"/>
            <ac:spMk id="89" creationId="{00000000-0000-0000-0000-000000000000}"/>
          </ac:spMkLst>
        </pc:spChg>
        <pc:spChg chg="del">
          <ac:chgData name="Aymeric POTIER" userId="5f9fbe5c-e569-4554-b3b6-63a0d742b072" providerId="ADAL" clId="{7A39BC5B-E64D-4243-9159-17643B206ACA}" dt="2022-01-21T08:14:18.359" v="1795" actId="478"/>
          <ac:spMkLst>
            <pc:docMk/>
            <pc:sldMk cId="0" sldId="259"/>
            <ac:spMk id="91" creationId="{745BDC62-F224-4493-B7F7-B7E7B8472886}"/>
          </ac:spMkLst>
        </pc:spChg>
        <pc:spChg chg="add del mod">
          <ac:chgData name="Aymeric POTIER" userId="5f9fbe5c-e569-4554-b3b6-63a0d742b072" providerId="ADAL" clId="{7A39BC5B-E64D-4243-9159-17643B206ACA}" dt="2022-01-21T07:54:09.946" v="1648" actId="478"/>
          <ac:spMkLst>
            <pc:docMk/>
            <pc:sldMk cId="0" sldId="259"/>
            <ac:spMk id="94" creationId="{8B284AA8-C190-4ECE-B531-A240064A8415}"/>
          </ac:spMkLst>
        </pc:spChg>
        <pc:spChg chg="add del mod">
          <ac:chgData name="Aymeric POTIER" userId="5f9fbe5c-e569-4554-b3b6-63a0d742b072" providerId="ADAL" clId="{7A39BC5B-E64D-4243-9159-17643B206ACA}" dt="2022-01-21T07:54:09.946" v="1648" actId="478"/>
          <ac:spMkLst>
            <pc:docMk/>
            <pc:sldMk cId="0" sldId="259"/>
            <ac:spMk id="95" creationId="{5EFAD596-9587-4564-9700-44DE8BF61624}"/>
          </ac:spMkLst>
        </pc:spChg>
        <pc:spChg chg="add del mod">
          <ac:chgData name="Aymeric POTIER" userId="5f9fbe5c-e569-4554-b3b6-63a0d742b072" providerId="ADAL" clId="{7A39BC5B-E64D-4243-9159-17643B206ACA}" dt="2022-01-21T07:54:09.946" v="1648" actId="478"/>
          <ac:spMkLst>
            <pc:docMk/>
            <pc:sldMk cId="0" sldId="259"/>
            <ac:spMk id="96" creationId="{10835669-DF78-44C2-AD2B-560472C9BAD2}"/>
          </ac:spMkLst>
        </pc:spChg>
        <pc:spChg chg="add del mod">
          <ac:chgData name="Aymeric POTIER" userId="5f9fbe5c-e569-4554-b3b6-63a0d742b072" providerId="ADAL" clId="{7A39BC5B-E64D-4243-9159-17643B206ACA}" dt="2022-01-21T07:54:09.946" v="1648" actId="478"/>
          <ac:spMkLst>
            <pc:docMk/>
            <pc:sldMk cId="0" sldId="259"/>
            <ac:spMk id="97" creationId="{22BFD045-2A35-4790-A0DD-62141ABBE6DC}"/>
          </ac:spMkLst>
        </pc:spChg>
        <pc:grpChg chg="add del mod">
          <ac:chgData name="Aymeric POTIER" userId="5f9fbe5c-e569-4554-b3b6-63a0d742b072" providerId="ADAL" clId="{7A39BC5B-E64D-4243-9159-17643B206ACA}" dt="2022-01-21T07:54:09.946" v="1648" actId="478"/>
          <ac:grpSpMkLst>
            <pc:docMk/>
            <pc:sldMk cId="0" sldId="259"/>
            <ac:grpSpMk id="38" creationId="{D46BBE42-8209-4C86-BCEA-A69F794F050E}"/>
          </ac:grpSpMkLst>
        </pc:grpChg>
        <pc:grpChg chg="add del mod">
          <ac:chgData name="Aymeric POTIER" userId="5f9fbe5c-e569-4554-b3b6-63a0d742b072" providerId="ADAL" clId="{7A39BC5B-E64D-4243-9159-17643B206ACA}" dt="2022-01-21T07:54:09.946" v="1648" actId="478"/>
          <ac:grpSpMkLst>
            <pc:docMk/>
            <pc:sldMk cId="0" sldId="259"/>
            <ac:grpSpMk id="42" creationId="{D92A899F-DCF8-4A7D-B197-1C85350CEEA9}"/>
          </ac:grpSpMkLst>
        </pc:grpChg>
        <pc:grpChg chg="add del mod">
          <ac:chgData name="Aymeric POTIER" userId="5f9fbe5c-e569-4554-b3b6-63a0d742b072" providerId="ADAL" clId="{7A39BC5B-E64D-4243-9159-17643B206ACA}" dt="2022-01-21T07:54:09.946" v="1648" actId="478"/>
          <ac:grpSpMkLst>
            <pc:docMk/>
            <pc:sldMk cId="0" sldId="259"/>
            <ac:grpSpMk id="46" creationId="{BADB35E4-25EE-4738-A794-0A3DEE637EF5}"/>
          </ac:grpSpMkLst>
        </pc:grpChg>
        <pc:grpChg chg="add del mod">
          <ac:chgData name="Aymeric POTIER" userId="5f9fbe5c-e569-4554-b3b6-63a0d742b072" providerId="ADAL" clId="{7A39BC5B-E64D-4243-9159-17643B206ACA}" dt="2022-01-21T07:54:09.946" v="1648" actId="478"/>
          <ac:grpSpMkLst>
            <pc:docMk/>
            <pc:sldMk cId="0" sldId="259"/>
            <ac:grpSpMk id="50" creationId="{6825571C-37A4-4972-9A5D-8E7348C88C9D}"/>
          </ac:grpSpMkLst>
        </pc:grpChg>
        <pc:grpChg chg="add del mod">
          <ac:chgData name="Aymeric POTIER" userId="5f9fbe5c-e569-4554-b3b6-63a0d742b072" providerId="ADAL" clId="{7A39BC5B-E64D-4243-9159-17643B206ACA}" dt="2022-01-21T07:54:09.946" v="1648" actId="478"/>
          <ac:grpSpMkLst>
            <pc:docMk/>
            <pc:sldMk cId="0" sldId="259"/>
            <ac:grpSpMk id="54" creationId="{A1E7FE6B-04C6-4017-B2B9-FCA29DB46B49}"/>
          </ac:grpSpMkLst>
        </pc:grpChg>
        <pc:grpChg chg="add del mod">
          <ac:chgData name="Aymeric POTIER" userId="5f9fbe5c-e569-4554-b3b6-63a0d742b072" providerId="ADAL" clId="{7A39BC5B-E64D-4243-9159-17643B206ACA}" dt="2022-01-21T07:43:27.283" v="1519" actId="478"/>
          <ac:grpSpMkLst>
            <pc:docMk/>
            <pc:sldMk cId="0" sldId="259"/>
            <ac:grpSpMk id="58" creationId="{41E5EF76-E479-42CD-862C-AA72FA435A48}"/>
          </ac:grpSpMkLst>
        </pc:grpChg>
        <pc:grpChg chg="del">
          <ac:chgData name="Aymeric POTIER" userId="5f9fbe5c-e569-4554-b3b6-63a0d742b072" providerId="ADAL" clId="{7A39BC5B-E64D-4243-9159-17643B206ACA}" dt="2022-01-21T08:14:19.208" v="1796" actId="478"/>
          <ac:grpSpMkLst>
            <pc:docMk/>
            <pc:sldMk cId="0" sldId="259"/>
            <ac:grpSpMk id="84" creationId="{0DF6FD8E-CD30-4B54-BA05-A58439F58BD2}"/>
          </ac:grpSpMkLst>
        </pc:grpChg>
        <pc:grpChg chg="del">
          <ac:chgData name="Aymeric POTIER" userId="5f9fbe5c-e569-4554-b3b6-63a0d742b072" providerId="ADAL" clId="{7A39BC5B-E64D-4243-9159-17643B206ACA}" dt="2022-01-21T08:14:18.359" v="1795" actId="478"/>
          <ac:grpSpMkLst>
            <pc:docMk/>
            <pc:sldMk cId="0" sldId="259"/>
            <ac:grpSpMk id="86" creationId="{7ED8ECE9-D9E6-49F6-81F0-B587E24966A9}"/>
          </ac:grpSpMkLst>
        </pc:grpChg>
        <pc:graphicFrameChg chg="add mod modGraphic">
          <ac:chgData name="Aymeric POTIER" userId="5f9fbe5c-e569-4554-b3b6-63a0d742b072" providerId="ADAL" clId="{7A39BC5B-E64D-4243-9159-17643B206ACA}" dt="2022-01-21T08:44:46.642" v="2462" actId="1076"/>
          <ac:graphicFrameMkLst>
            <pc:docMk/>
            <pc:sldMk cId="0" sldId="259"/>
            <ac:graphicFrameMk id="98" creationId="{6C03663E-613F-4655-94E5-1BB7CA4FA51C}"/>
          </ac:graphicFrameMkLst>
        </pc:graphicFrameChg>
        <pc:picChg chg="add mod">
          <ac:chgData name="Aymeric POTIER" userId="5f9fbe5c-e569-4554-b3b6-63a0d742b072" providerId="ADAL" clId="{7A39BC5B-E64D-4243-9159-17643B206ACA}" dt="2022-01-21T08:47:14.399" v="2472"/>
          <ac:picMkLst>
            <pc:docMk/>
            <pc:sldMk cId="0" sldId="259"/>
            <ac:picMk id="99" creationId="{01F4B9AD-A2E4-4CDD-A3B3-6E26FF21A4DE}"/>
          </ac:picMkLst>
        </pc:picChg>
      </pc:sldChg>
      <pc:sldChg chg="addSp modSp mod">
        <pc:chgData name="Aymeric POTIER" userId="5f9fbe5c-e569-4554-b3b6-63a0d742b072" providerId="ADAL" clId="{7A39BC5B-E64D-4243-9159-17643B206ACA}" dt="2022-01-21T08:49:56.718" v="2477" actId="2711"/>
        <pc:sldMkLst>
          <pc:docMk/>
          <pc:sldMk cId="0" sldId="293"/>
        </pc:sldMkLst>
        <pc:spChg chg="add mod">
          <ac:chgData name="Aymeric POTIER" userId="5f9fbe5c-e569-4554-b3b6-63a0d742b072" providerId="ADAL" clId="{7A39BC5B-E64D-4243-9159-17643B206ACA}" dt="2022-01-21T08:49:56.718" v="2477" actId="2711"/>
          <ac:spMkLst>
            <pc:docMk/>
            <pc:sldMk cId="0" sldId="293"/>
            <ac:spMk id="5" creationId="{78450376-6120-44FA-B8A8-E35F077DEEC4}"/>
          </ac:spMkLst>
        </pc:spChg>
        <pc:spChg chg="mod">
          <ac:chgData name="Aymeric POTIER" userId="5f9fbe5c-e569-4554-b3b6-63a0d742b072" providerId="ADAL" clId="{7A39BC5B-E64D-4243-9159-17643B206ACA}" dt="2022-01-21T07:46:58.051" v="1561" actId="403"/>
          <ac:spMkLst>
            <pc:docMk/>
            <pc:sldMk cId="0" sldId="293"/>
            <ac:spMk id="7" creationId="{00000000-0000-0000-0000-000000000000}"/>
          </ac:spMkLst>
        </pc:spChg>
        <pc:spChg chg="mod">
          <ac:chgData name="Aymeric POTIER" userId="5f9fbe5c-e569-4554-b3b6-63a0d742b072" providerId="ADAL" clId="{7A39BC5B-E64D-4243-9159-17643B206ACA}" dt="2022-01-21T07:46:48.040" v="1559" actId="1076"/>
          <ac:spMkLst>
            <pc:docMk/>
            <pc:sldMk cId="0" sldId="293"/>
            <ac:spMk id="18" creationId="{00000000-0000-0000-0000-000000000000}"/>
          </ac:spMkLst>
        </pc:spChg>
      </pc:sldChg>
      <pc:sldChg chg="addSp delSp modSp mod">
        <pc:chgData name="Aymeric POTIER" userId="5f9fbe5c-e569-4554-b3b6-63a0d742b072" providerId="ADAL" clId="{7A39BC5B-E64D-4243-9159-17643B206ACA}" dt="2022-01-21T11:07:09.659" v="2577" actId="1440"/>
        <pc:sldMkLst>
          <pc:docMk/>
          <pc:sldMk cId="0" sldId="294"/>
        </pc:sldMkLst>
        <pc:spChg chg="mod">
          <ac:chgData name="Aymeric POTIER" userId="5f9fbe5c-e569-4554-b3b6-63a0d742b072" providerId="ADAL" clId="{7A39BC5B-E64D-4243-9159-17643B206ACA}" dt="2022-01-21T11:06:55.507" v="2574" actId="1076"/>
          <ac:spMkLst>
            <pc:docMk/>
            <pc:sldMk cId="0" sldId="294"/>
            <ac:spMk id="12" creationId="{8CEBF6A2-607C-42C7-B491-076B0ACCB50D}"/>
          </ac:spMkLst>
        </pc:spChg>
        <pc:spChg chg="mod">
          <ac:chgData name="Aymeric POTIER" userId="5f9fbe5c-e569-4554-b3b6-63a0d742b072" providerId="ADAL" clId="{7A39BC5B-E64D-4243-9159-17643B206ACA}" dt="2022-01-21T07:31:08.859" v="1432" actId="790"/>
          <ac:spMkLst>
            <pc:docMk/>
            <pc:sldMk cId="0" sldId="294"/>
            <ac:spMk id="13" creationId="{EEF5FAF5-A0F2-40A6-8D71-918BC3BD8ABB}"/>
          </ac:spMkLst>
        </pc:spChg>
        <pc:spChg chg="mod">
          <ac:chgData name="Aymeric POTIER" userId="5f9fbe5c-e569-4554-b3b6-63a0d742b072" providerId="ADAL" clId="{7A39BC5B-E64D-4243-9159-17643B206ACA}" dt="2022-01-20T13:26:19.783" v="22"/>
          <ac:spMkLst>
            <pc:docMk/>
            <pc:sldMk cId="0" sldId="294"/>
            <ac:spMk id="14" creationId="{8FC51E07-AE78-4F25-91DA-5BAB8BE4B266}"/>
          </ac:spMkLst>
        </pc:spChg>
        <pc:spChg chg="mod">
          <ac:chgData name="Aymeric POTIER" userId="5f9fbe5c-e569-4554-b3b6-63a0d742b072" providerId="ADAL" clId="{7A39BC5B-E64D-4243-9159-17643B206ACA}" dt="2022-01-21T11:06:55.507" v="2574" actId="1076"/>
          <ac:spMkLst>
            <pc:docMk/>
            <pc:sldMk cId="0" sldId="294"/>
            <ac:spMk id="16" creationId="{963A6AEE-1B38-444F-89AE-BF843E436357}"/>
          </ac:spMkLst>
        </pc:spChg>
        <pc:spChg chg="add del mod">
          <ac:chgData name="Aymeric POTIER" userId="5f9fbe5c-e569-4554-b3b6-63a0d742b072" providerId="ADAL" clId="{7A39BC5B-E64D-4243-9159-17643B206ACA}" dt="2022-01-20T13:25:58.469" v="5"/>
          <ac:spMkLst>
            <pc:docMk/>
            <pc:sldMk cId="0" sldId="294"/>
            <ac:spMk id="17" creationId="{7AB35498-4CAC-46D7-98EC-4105780A98C0}"/>
          </ac:spMkLst>
        </pc:spChg>
        <pc:spChg chg="mod">
          <ac:chgData name="Aymeric POTIER" userId="5f9fbe5c-e569-4554-b3b6-63a0d742b072" providerId="ADAL" clId="{7A39BC5B-E64D-4243-9159-17643B206ACA}" dt="2022-01-21T07:44:38.812" v="1524" actId="207"/>
          <ac:spMkLst>
            <pc:docMk/>
            <pc:sldMk cId="0" sldId="294"/>
            <ac:spMk id="18" creationId="{443FD82A-9DD0-48B0-99E1-07514B1DFBDE}"/>
          </ac:spMkLst>
        </pc:spChg>
        <pc:spChg chg="mod">
          <ac:chgData name="Aymeric POTIER" userId="5f9fbe5c-e569-4554-b3b6-63a0d742b072" providerId="ADAL" clId="{7A39BC5B-E64D-4243-9159-17643B206ACA}" dt="2022-01-21T07:44:38.812" v="1524" actId="207"/>
          <ac:spMkLst>
            <pc:docMk/>
            <pc:sldMk cId="0" sldId="294"/>
            <ac:spMk id="19" creationId="{DC107BD8-3782-432B-9B37-B137DF32030E}"/>
          </ac:spMkLst>
        </pc:spChg>
        <pc:spChg chg="mod">
          <ac:chgData name="Aymeric POTIER" userId="5f9fbe5c-e569-4554-b3b6-63a0d742b072" providerId="ADAL" clId="{7A39BC5B-E64D-4243-9159-17643B206ACA}" dt="2022-01-21T07:44:38.812" v="1524" actId="207"/>
          <ac:spMkLst>
            <pc:docMk/>
            <pc:sldMk cId="0" sldId="294"/>
            <ac:spMk id="20" creationId="{A1460A6D-5E4E-4617-A618-315AA6F3315C}"/>
          </ac:spMkLst>
        </pc:spChg>
        <pc:spChg chg="mod">
          <ac:chgData name="Aymeric POTIER" userId="5f9fbe5c-e569-4554-b3b6-63a0d742b072" providerId="ADAL" clId="{7A39BC5B-E64D-4243-9159-17643B206ACA}" dt="2022-01-21T07:44:54.387" v="1526" actId="207"/>
          <ac:spMkLst>
            <pc:docMk/>
            <pc:sldMk cId="0" sldId="294"/>
            <ac:spMk id="22" creationId="{FB79288D-2446-4C85-9A3D-821A223A785A}"/>
          </ac:spMkLst>
        </pc:spChg>
        <pc:spChg chg="mod">
          <ac:chgData name="Aymeric POTIER" userId="5f9fbe5c-e569-4554-b3b6-63a0d742b072" providerId="ADAL" clId="{7A39BC5B-E64D-4243-9159-17643B206ACA}" dt="2022-01-21T07:44:54.387" v="1526" actId="207"/>
          <ac:spMkLst>
            <pc:docMk/>
            <pc:sldMk cId="0" sldId="294"/>
            <ac:spMk id="23" creationId="{ED07342A-8A3F-4E53-AF81-3DEF9CC8C70E}"/>
          </ac:spMkLst>
        </pc:spChg>
        <pc:spChg chg="mod">
          <ac:chgData name="Aymeric POTIER" userId="5f9fbe5c-e569-4554-b3b6-63a0d742b072" providerId="ADAL" clId="{7A39BC5B-E64D-4243-9159-17643B206ACA}" dt="2022-01-21T07:44:54.387" v="1526" actId="207"/>
          <ac:spMkLst>
            <pc:docMk/>
            <pc:sldMk cId="0" sldId="294"/>
            <ac:spMk id="24" creationId="{D8EEBA68-21A8-48BA-ADF1-9C40FFB69DAF}"/>
          </ac:spMkLst>
        </pc:spChg>
        <pc:spChg chg="mod">
          <ac:chgData name="Aymeric POTIER" userId="5f9fbe5c-e569-4554-b3b6-63a0d742b072" providerId="ADAL" clId="{7A39BC5B-E64D-4243-9159-17643B206ACA}" dt="2022-01-21T07:53:09.136" v="1645" actId="207"/>
          <ac:spMkLst>
            <pc:docMk/>
            <pc:sldMk cId="0" sldId="294"/>
            <ac:spMk id="26" creationId="{9F207C3A-6128-4BC2-B6BE-9F427858EC9C}"/>
          </ac:spMkLst>
        </pc:spChg>
        <pc:spChg chg="mod">
          <ac:chgData name="Aymeric POTIER" userId="5f9fbe5c-e569-4554-b3b6-63a0d742b072" providerId="ADAL" clId="{7A39BC5B-E64D-4243-9159-17643B206ACA}" dt="2022-01-21T07:53:20.744" v="1646" actId="207"/>
          <ac:spMkLst>
            <pc:docMk/>
            <pc:sldMk cId="0" sldId="294"/>
            <ac:spMk id="27" creationId="{42D55408-9221-479F-A56B-F192A97EEF38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28" creationId="{B21AE978-25B5-40A8-8375-FE8FEFB5014A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0" creationId="{1E5BDDE7-039C-4E28-8360-3174BEBBD330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1" creationId="{46BBD6F2-848D-4AD9-8284-0E16E129126D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2" creationId="{C9152054-709B-4EAE-8D6E-FDE20AD72EA4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4" creationId="{366DCB9E-7048-4C44-9C50-E5E7A54A5585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5" creationId="{1CAF9826-2D46-41C2-942F-FB9D56109E08}"/>
          </ac:spMkLst>
        </pc:spChg>
        <pc:spChg chg="mod">
          <ac:chgData name="Aymeric POTIER" userId="5f9fbe5c-e569-4554-b3b6-63a0d742b072" providerId="ADAL" clId="{7A39BC5B-E64D-4243-9159-17643B206ACA}" dt="2022-01-21T07:44:25.206" v="1523"/>
          <ac:spMkLst>
            <pc:docMk/>
            <pc:sldMk cId="0" sldId="294"/>
            <ac:spMk id="36" creationId="{A8278977-33EF-4D53-9066-AD81B95D8292}"/>
          </ac:spMkLst>
        </pc:spChg>
        <pc:spChg chg="add del mod">
          <ac:chgData name="Aymeric POTIER" userId="5f9fbe5c-e569-4554-b3b6-63a0d742b072" providerId="ADAL" clId="{7A39BC5B-E64D-4243-9159-17643B206ACA}" dt="2022-01-21T07:54:18.614" v="1650" actId="478"/>
          <ac:spMkLst>
            <pc:docMk/>
            <pc:sldMk cId="0" sldId="294"/>
            <ac:spMk id="37" creationId="{E62CB8C5-D716-4BA3-BA3B-D8E4ED0BB875}"/>
          </ac:spMkLst>
        </pc:spChg>
        <pc:spChg chg="add del mod">
          <ac:chgData name="Aymeric POTIER" userId="5f9fbe5c-e569-4554-b3b6-63a0d742b072" providerId="ADAL" clId="{7A39BC5B-E64D-4243-9159-17643B206ACA}" dt="2022-01-21T07:54:18.614" v="1650" actId="478"/>
          <ac:spMkLst>
            <pc:docMk/>
            <pc:sldMk cId="0" sldId="294"/>
            <ac:spMk id="38" creationId="{B42955AB-1BFF-4409-9DF1-F3B649C96F0C}"/>
          </ac:spMkLst>
        </pc:spChg>
        <pc:spChg chg="add del mod">
          <ac:chgData name="Aymeric POTIER" userId="5f9fbe5c-e569-4554-b3b6-63a0d742b072" providerId="ADAL" clId="{7A39BC5B-E64D-4243-9159-17643B206ACA}" dt="2022-01-21T07:54:18.614" v="1650" actId="478"/>
          <ac:spMkLst>
            <pc:docMk/>
            <pc:sldMk cId="0" sldId="294"/>
            <ac:spMk id="39" creationId="{0E7A3B8E-8844-49B9-8B06-5BF7B4B77F6F}"/>
          </ac:spMkLst>
        </pc:spChg>
        <pc:spChg chg="add del mod">
          <ac:chgData name="Aymeric POTIER" userId="5f9fbe5c-e569-4554-b3b6-63a0d742b072" providerId="ADAL" clId="{7A39BC5B-E64D-4243-9159-17643B206ACA}" dt="2022-01-21T07:54:18.614" v="1650" actId="478"/>
          <ac:spMkLst>
            <pc:docMk/>
            <pc:sldMk cId="0" sldId="294"/>
            <ac:spMk id="40" creationId="{F0C01E69-FBEA-463F-AA95-10B494D777A1}"/>
          </ac:spMkLst>
        </pc:spChg>
        <pc:spChg chg="add del mod">
          <ac:chgData name="Aymeric POTIER" userId="5f9fbe5c-e569-4554-b3b6-63a0d742b072" providerId="ADAL" clId="{7A39BC5B-E64D-4243-9159-17643B206ACA}" dt="2022-01-21T07:54:18.614" v="1650" actId="478"/>
          <ac:spMkLst>
            <pc:docMk/>
            <pc:sldMk cId="0" sldId="294"/>
            <ac:spMk id="41" creationId="{B7D4B942-F9B6-45A0-97B2-6EC1B5BC0E35}"/>
          </ac:spMkLst>
        </pc:spChg>
        <pc:grpChg chg="mod">
          <ac:chgData name="Aymeric POTIER" userId="5f9fbe5c-e569-4554-b3b6-63a0d742b072" providerId="ADAL" clId="{7A39BC5B-E64D-4243-9159-17643B206ACA}" dt="2022-01-21T08:15:25.048" v="1803" actId="1076"/>
          <ac:grpSpMkLst>
            <pc:docMk/>
            <pc:sldMk cId="0" sldId="294"/>
            <ac:grpSpMk id="4" creationId="{F6457944-31D1-4C77-AEC4-D391E18BBAF8}"/>
          </ac:grpSpMkLst>
        </pc:grpChg>
        <pc:grpChg chg="add del mod">
          <ac:chgData name="Aymeric POTIER" userId="5f9fbe5c-e569-4554-b3b6-63a0d742b072" providerId="ADAL" clId="{7A39BC5B-E64D-4243-9159-17643B206ACA}" dt="2022-01-21T07:54:18.614" v="1650" actId="478"/>
          <ac:grpSpMkLst>
            <pc:docMk/>
            <pc:sldMk cId="0" sldId="294"/>
            <ac:grpSpMk id="17" creationId="{8FB40093-877C-42AD-BFF7-96E2349AED10}"/>
          </ac:grpSpMkLst>
        </pc:grpChg>
        <pc:grpChg chg="add del mod">
          <ac:chgData name="Aymeric POTIER" userId="5f9fbe5c-e569-4554-b3b6-63a0d742b072" providerId="ADAL" clId="{7A39BC5B-E64D-4243-9159-17643B206ACA}" dt="2022-01-21T07:54:18.614" v="1650" actId="478"/>
          <ac:grpSpMkLst>
            <pc:docMk/>
            <pc:sldMk cId="0" sldId="294"/>
            <ac:grpSpMk id="21" creationId="{DD9C41CB-B73F-433F-8107-F8FAB78C1A81}"/>
          </ac:grpSpMkLst>
        </pc:grpChg>
        <pc:grpChg chg="add del mod">
          <ac:chgData name="Aymeric POTIER" userId="5f9fbe5c-e569-4554-b3b6-63a0d742b072" providerId="ADAL" clId="{7A39BC5B-E64D-4243-9159-17643B206ACA}" dt="2022-01-21T07:54:18.614" v="1650" actId="478"/>
          <ac:grpSpMkLst>
            <pc:docMk/>
            <pc:sldMk cId="0" sldId="294"/>
            <ac:grpSpMk id="25" creationId="{1A5B508A-3583-4F09-B5FD-25E26FD8AF22}"/>
          </ac:grpSpMkLst>
        </pc:grpChg>
        <pc:grpChg chg="add del mod">
          <ac:chgData name="Aymeric POTIER" userId="5f9fbe5c-e569-4554-b3b6-63a0d742b072" providerId="ADAL" clId="{7A39BC5B-E64D-4243-9159-17643B206ACA}" dt="2022-01-21T07:54:18.614" v="1650" actId="478"/>
          <ac:grpSpMkLst>
            <pc:docMk/>
            <pc:sldMk cId="0" sldId="294"/>
            <ac:grpSpMk id="29" creationId="{C0A758BF-7D85-46A6-8DB3-EF616A090B05}"/>
          </ac:grpSpMkLst>
        </pc:grpChg>
        <pc:grpChg chg="add del mod">
          <ac:chgData name="Aymeric POTIER" userId="5f9fbe5c-e569-4554-b3b6-63a0d742b072" providerId="ADAL" clId="{7A39BC5B-E64D-4243-9159-17643B206ACA}" dt="2022-01-21T07:54:18.614" v="1650" actId="478"/>
          <ac:grpSpMkLst>
            <pc:docMk/>
            <pc:sldMk cId="0" sldId="294"/>
            <ac:grpSpMk id="33" creationId="{8EBC0BD5-FA97-4D0E-8316-EFAC6517C892}"/>
          </ac:grpSpMkLst>
        </pc:grpChg>
        <pc:graphicFrameChg chg="add del mod">
          <ac:chgData name="Aymeric POTIER" userId="5f9fbe5c-e569-4554-b3b6-63a0d742b072" providerId="ADAL" clId="{7A39BC5B-E64D-4243-9159-17643B206ACA}" dt="2022-01-21T08:04:17.891" v="1758" actId="478"/>
          <ac:graphicFrameMkLst>
            <pc:docMk/>
            <pc:sldMk cId="0" sldId="294"/>
            <ac:graphicFrameMk id="42" creationId="{2C5F2BC5-03EB-477A-ABC5-BBF2085D960C}"/>
          </ac:graphicFrameMkLst>
        </pc:graphicFrameChg>
        <pc:graphicFrameChg chg="add del mod">
          <ac:chgData name="Aymeric POTIER" userId="5f9fbe5c-e569-4554-b3b6-63a0d742b072" providerId="ADAL" clId="{7A39BC5B-E64D-4243-9159-17643B206ACA}" dt="2022-01-21T08:05:44.506" v="1766" actId="478"/>
          <ac:graphicFrameMkLst>
            <pc:docMk/>
            <pc:sldMk cId="0" sldId="294"/>
            <ac:graphicFrameMk id="43" creationId="{75296568-7391-45B0-A910-115F9BE8239D}"/>
          </ac:graphicFrameMkLst>
        </pc:graphicFrameChg>
        <pc:graphicFrameChg chg="add del mod modGraphic">
          <ac:chgData name="Aymeric POTIER" userId="5f9fbe5c-e569-4554-b3b6-63a0d742b072" providerId="ADAL" clId="{7A39BC5B-E64D-4243-9159-17643B206ACA}" dt="2022-01-21T08:45:51.060" v="2464" actId="1076"/>
          <ac:graphicFrameMkLst>
            <pc:docMk/>
            <pc:sldMk cId="0" sldId="294"/>
            <ac:graphicFrameMk id="44" creationId="{17206EDC-C66C-484C-AD6C-D045549D7BC6}"/>
          </ac:graphicFrameMkLst>
        </pc:graphicFrameChg>
        <pc:picChg chg="add mod">
          <ac:chgData name="Aymeric POTIER" userId="5f9fbe5c-e569-4554-b3b6-63a0d742b072" providerId="ADAL" clId="{7A39BC5B-E64D-4243-9159-17643B206ACA}" dt="2022-01-21T11:07:09.659" v="2577" actId="1440"/>
          <ac:picMkLst>
            <pc:docMk/>
            <pc:sldMk cId="0" sldId="294"/>
            <ac:picMk id="3" creationId="{862B3168-FB08-440D-8B63-7822E95A43CA}"/>
          </ac:picMkLst>
        </pc:picChg>
        <pc:picChg chg="add mod">
          <ac:chgData name="Aymeric POTIER" userId="5f9fbe5c-e569-4554-b3b6-63a0d742b072" providerId="ADAL" clId="{7A39BC5B-E64D-4243-9159-17643B206ACA}" dt="2022-01-21T08:47:27.135" v="2473"/>
          <ac:picMkLst>
            <pc:docMk/>
            <pc:sldMk cId="0" sldId="294"/>
            <ac:picMk id="45" creationId="{82696366-538A-429F-BF00-0D3CE9E050F2}"/>
          </ac:picMkLst>
        </pc:picChg>
      </pc:sldChg>
      <pc:sldChg chg="addSp modSp mod">
        <pc:chgData name="Aymeric POTIER" userId="5f9fbe5c-e569-4554-b3b6-63a0d742b072" providerId="ADAL" clId="{7A39BC5B-E64D-4243-9159-17643B206ACA}" dt="2022-01-27T12:47:39.209" v="3117" actId="20577"/>
        <pc:sldMkLst>
          <pc:docMk/>
          <pc:sldMk cId="0" sldId="296"/>
        </pc:sldMkLst>
        <pc:spChg chg="mod">
          <ac:chgData name="Aymeric POTIER" userId="5f9fbe5c-e569-4554-b3b6-63a0d742b072" providerId="ADAL" clId="{7A39BC5B-E64D-4243-9159-17643B206ACA}" dt="2022-01-21T08:38:36.160" v="2457" actId="790"/>
          <ac:spMkLst>
            <pc:docMk/>
            <pc:sldMk cId="0" sldId="296"/>
            <ac:spMk id="2" creationId="{00000000-0000-0000-0000-000000000000}"/>
          </ac:spMkLst>
        </pc:spChg>
        <pc:spChg chg="mod">
          <ac:chgData name="Aymeric POTIER" userId="5f9fbe5c-e569-4554-b3b6-63a0d742b072" providerId="ADAL" clId="{7A39BC5B-E64D-4243-9159-17643B206ACA}" dt="2022-01-27T12:47:39.209" v="3117" actId="20577"/>
          <ac:spMkLst>
            <pc:docMk/>
            <pc:sldMk cId="0" sldId="296"/>
            <ac:spMk id="6" creationId="{00000000-0000-0000-0000-000000000000}"/>
          </ac:spMkLst>
        </pc:spChg>
        <pc:graphicFrameChg chg="add mod modGraphic">
          <ac:chgData name="Aymeric POTIER" userId="5f9fbe5c-e569-4554-b3b6-63a0d742b072" providerId="ADAL" clId="{7A39BC5B-E64D-4243-9159-17643B206ACA}" dt="2022-01-21T08:46:44.901" v="2471" actId="1076"/>
          <ac:graphicFrameMkLst>
            <pc:docMk/>
            <pc:sldMk cId="0" sldId="296"/>
            <ac:graphicFrameMk id="5" creationId="{6A3BCE56-28EC-42A7-BF44-7B5465AB757D}"/>
          </ac:graphicFrameMkLst>
        </pc:graphicFrameChg>
        <pc:picChg chg="add mod">
          <ac:chgData name="Aymeric POTIER" userId="5f9fbe5c-e569-4554-b3b6-63a0d742b072" providerId="ADAL" clId="{7A39BC5B-E64D-4243-9159-17643B206ACA}" dt="2022-01-21T08:47:49.384" v="2476"/>
          <ac:picMkLst>
            <pc:docMk/>
            <pc:sldMk cId="0" sldId="296"/>
            <ac:picMk id="7" creationId="{B9A9D7BF-B923-40E7-856C-12068C5767B0}"/>
          </ac:picMkLst>
        </pc:picChg>
        <pc:picChg chg="add mod">
          <ac:chgData name="Aymeric POTIER" userId="5f9fbe5c-e569-4554-b3b6-63a0d742b072" providerId="ADAL" clId="{7A39BC5B-E64D-4243-9159-17643B206ACA}" dt="2022-01-20T15:30:12.568" v="1039" actId="1076"/>
          <ac:picMkLst>
            <pc:docMk/>
            <pc:sldMk cId="0" sldId="296"/>
            <ac:picMk id="1026" creationId="{EE5FCA49-C2FD-4BA3-BD5E-EC56A8E31B06}"/>
          </ac:picMkLst>
        </pc:picChg>
      </pc:sldChg>
      <pc:sldChg chg="modSp mod">
        <pc:chgData name="Aymeric POTIER" userId="5f9fbe5c-e569-4554-b3b6-63a0d742b072" providerId="ADAL" clId="{7A39BC5B-E64D-4243-9159-17643B206ACA}" dt="2022-01-20T14:11:16.468" v="1001" actId="20577"/>
        <pc:sldMkLst>
          <pc:docMk/>
          <pc:sldMk cId="0" sldId="297"/>
        </pc:sldMkLst>
        <pc:spChg chg="mod">
          <ac:chgData name="Aymeric POTIER" userId="5f9fbe5c-e569-4554-b3b6-63a0d742b072" providerId="ADAL" clId="{7A39BC5B-E64D-4243-9159-17643B206ACA}" dt="2022-01-20T14:11:16.468" v="1001" actId="20577"/>
          <ac:spMkLst>
            <pc:docMk/>
            <pc:sldMk cId="0" sldId="297"/>
            <ac:spMk id="5" creationId="{00000000-0000-0000-0000-000000000000}"/>
          </ac:spMkLst>
        </pc:spChg>
      </pc:sldChg>
      <pc:sldChg chg="addSp delSp modSp mod">
        <pc:chgData name="Aymeric POTIER" userId="5f9fbe5c-e569-4554-b3b6-63a0d742b072" providerId="ADAL" clId="{7A39BC5B-E64D-4243-9159-17643B206ACA}" dt="2022-01-27T12:45:22.459" v="3086" actId="20577"/>
        <pc:sldMkLst>
          <pc:docMk/>
          <pc:sldMk cId="0" sldId="321"/>
        </pc:sldMkLst>
        <pc:spChg chg="mod">
          <ac:chgData name="Aymeric POTIER" userId="5f9fbe5c-e569-4554-b3b6-63a0d742b072" providerId="ADAL" clId="{7A39BC5B-E64D-4243-9159-17643B206ACA}" dt="2022-01-21T07:45:41.607" v="1533" actId="207"/>
          <ac:spMkLst>
            <pc:docMk/>
            <pc:sldMk cId="0" sldId="321"/>
            <ac:spMk id="10" creationId="{4937A725-EDD6-44CB-9341-72EF8424412D}"/>
          </ac:spMkLst>
        </pc:spChg>
        <pc:spChg chg="mod">
          <ac:chgData name="Aymeric POTIER" userId="5f9fbe5c-e569-4554-b3b6-63a0d742b072" providerId="ADAL" clId="{7A39BC5B-E64D-4243-9159-17643B206ACA}" dt="2022-01-21T07:45:41.607" v="1533" actId="207"/>
          <ac:spMkLst>
            <pc:docMk/>
            <pc:sldMk cId="0" sldId="321"/>
            <ac:spMk id="11" creationId="{91E15795-AB81-44CA-839C-B11151ED6650}"/>
          </ac:spMkLst>
        </pc:spChg>
        <pc:spChg chg="mod">
          <ac:chgData name="Aymeric POTIER" userId="5f9fbe5c-e569-4554-b3b6-63a0d742b072" providerId="ADAL" clId="{7A39BC5B-E64D-4243-9159-17643B206ACA}" dt="2022-01-21T07:45:41.607" v="1533" actId="207"/>
          <ac:spMkLst>
            <pc:docMk/>
            <pc:sldMk cId="0" sldId="321"/>
            <ac:spMk id="12" creationId="{6E776464-250A-4805-A8AD-D1338E5B9938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14" creationId="{464F10A5-E1D2-4BEF-AEE8-15745EB5D5FC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15" creationId="{A47FF025-4E73-4A32-B3BC-0987E0C71593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16" creationId="{A64ED144-2273-40D8-B7F5-B360924A7D92}"/>
          </ac:spMkLst>
        </pc:spChg>
        <pc:spChg chg="mod">
          <ac:chgData name="Aymeric POTIER" userId="5f9fbe5c-e569-4554-b3b6-63a0d742b072" providerId="ADAL" clId="{7A39BC5B-E64D-4243-9159-17643B206ACA}" dt="2022-01-21T07:50:12.493" v="1637" actId="207"/>
          <ac:spMkLst>
            <pc:docMk/>
            <pc:sldMk cId="0" sldId="321"/>
            <ac:spMk id="18" creationId="{D371107F-DB85-45F5-B253-39203CE9584D}"/>
          </ac:spMkLst>
        </pc:spChg>
        <pc:spChg chg="mod">
          <ac:chgData name="Aymeric POTIER" userId="5f9fbe5c-e569-4554-b3b6-63a0d742b072" providerId="ADAL" clId="{7A39BC5B-E64D-4243-9159-17643B206ACA}" dt="2022-01-21T07:50:12.493" v="1637" actId="207"/>
          <ac:spMkLst>
            <pc:docMk/>
            <pc:sldMk cId="0" sldId="321"/>
            <ac:spMk id="19" creationId="{BF91BF29-DA81-4502-A6FB-6C56EF97E5A7}"/>
          </ac:spMkLst>
        </pc:spChg>
        <pc:spChg chg="mod">
          <ac:chgData name="Aymeric POTIER" userId="5f9fbe5c-e569-4554-b3b6-63a0d742b072" providerId="ADAL" clId="{7A39BC5B-E64D-4243-9159-17643B206ACA}" dt="2022-01-21T07:50:12.493" v="1637" actId="207"/>
          <ac:spMkLst>
            <pc:docMk/>
            <pc:sldMk cId="0" sldId="321"/>
            <ac:spMk id="20" creationId="{DBBC6366-609F-4377-8D79-812FE8B89E80}"/>
          </ac:spMkLst>
        </pc:spChg>
        <pc:spChg chg="mod">
          <ac:chgData name="Aymeric POTIER" userId="5f9fbe5c-e569-4554-b3b6-63a0d742b072" providerId="ADAL" clId="{7A39BC5B-E64D-4243-9159-17643B206ACA}" dt="2022-01-21T07:49:12.590" v="1631" actId="207"/>
          <ac:spMkLst>
            <pc:docMk/>
            <pc:sldMk cId="0" sldId="321"/>
            <ac:spMk id="22" creationId="{3CFE9158-83E9-4B5F-97C5-86FEE9A6D18A}"/>
          </ac:spMkLst>
        </pc:spChg>
        <pc:spChg chg="mod">
          <ac:chgData name="Aymeric POTIER" userId="5f9fbe5c-e569-4554-b3b6-63a0d742b072" providerId="ADAL" clId="{7A39BC5B-E64D-4243-9159-17643B206ACA}" dt="2022-01-21T07:49:12.590" v="1631" actId="207"/>
          <ac:spMkLst>
            <pc:docMk/>
            <pc:sldMk cId="0" sldId="321"/>
            <ac:spMk id="23" creationId="{4EA6A485-4438-4B6A-B4F9-BEAB0DCD990B}"/>
          </ac:spMkLst>
        </pc:spChg>
        <pc:spChg chg="mod">
          <ac:chgData name="Aymeric POTIER" userId="5f9fbe5c-e569-4554-b3b6-63a0d742b072" providerId="ADAL" clId="{7A39BC5B-E64D-4243-9159-17643B206ACA}" dt="2022-01-21T07:49:12.590" v="1631" actId="207"/>
          <ac:spMkLst>
            <pc:docMk/>
            <pc:sldMk cId="0" sldId="321"/>
            <ac:spMk id="24" creationId="{E4DBF798-8082-4F94-81BF-A8ED198E3CBF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26" creationId="{E00D9B5D-CFBE-4C42-8483-93DA0BD4E7CC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27" creationId="{6B4518B6-6418-4F01-901D-8EAC18608EB7}"/>
          </ac:spMkLst>
        </pc:spChg>
        <pc:spChg chg="mod">
          <ac:chgData name="Aymeric POTIER" userId="5f9fbe5c-e569-4554-b3b6-63a0d742b072" providerId="ADAL" clId="{7A39BC5B-E64D-4243-9159-17643B206ACA}" dt="2022-01-21T07:45:08.400" v="1528"/>
          <ac:spMkLst>
            <pc:docMk/>
            <pc:sldMk cId="0" sldId="321"/>
            <ac:spMk id="28" creationId="{F69C8291-DDE0-447E-941B-8DB083C4CECB}"/>
          </ac:spMkLst>
        </pc:spChg>
        <pc:spChg chg="add del mod">
          <ac:chgData name="Aymeric POTIER" userId="5f9fbe5c-e569-4554-b3b6-63a0d742b072" providerId="ADAL" clId="{7A39BC5B-E64D-4243-9159-17643B206ACA}" dt="2022-01-21T07:54:24.846" v="1652" actId="478"/>
          <ac:spMkLst>
            <pc:docMk/>
            <pc:sldMk cId="0" sldId="321"/>
            <ac:spMk id="29" creationId="{858D6A18-1164-4C61-B589-89D127BB4D7C}"/>
          </ac:spMkLst>
        </pc:spChg>
        <pc:spChg chg="add del mod">
          <ac:chgData name="Aymeric POTIER" userId="5f9fbe5c-e569-4554-b3b6-63a0d742b072" providerId="ADAL" clId="{7A39BC5B-E64D-4243-9159-17643B206ACA}" dt="2022-01-21T07:54:24.846" v="1652" actId="478"/>
          <ac:spMkLst>
            <pc:docMk/>
            <pc:sldMk cId="0" sldId="321"/>
            <ac:spMk id="30" creationId="{50EF24A2-D004-4001-B3C2-DDF27B2C64A9}"/>
          </ac:spMkLst>
        </pc:spChg>
        <pc:spChg chg="add del mod">
          <ac:chgData name="Aymeric POTIER" userId="5f9fbe5c-e569-4554-b3b6-63a0d742b072" providerId="ADAL" clId="{7A39BC5B-E64D-4243-9159-17643B206ACA}" dt="2022-01-21T07:54:24.846" v="1652" actId="478"/>
          <ac:spMkLst>
            <pc:docMk/>
            <pc:sldMk cId="0" sldId="321"/>
            <ac:spMk id="31" creationId="{6F68C1FB-6502-4CA1-9CD0-F23DCA2AA141}"/>
          </ac:spMkLst>
        </pc:spChg>
        <pc:spChg chg="add del mod">
          <ac:chgData name="Aymeric POTIER" userId="5f9fbe5c-e569-4554-b3b6-63a0d742b072" providerId="ADAL" clId="{7A39BC5B-E64D-4243-9159-17643B206ACA}" dt="2022-01-21T07:54:24.846" v="1652" actId="478"/>
          <ac:spMkLst>
            <pc:docMk/>
            <pc:sldMk cId="0" sldId="321"/>
            <ac:spMk id="32" creationId="{8AD96D24-2E2F-47DC-9538-8C7CB52F71F6}"/>
          </ac:spMkLst>
        </pc:spChg>
        <pc:spChg chg="add del mod">
          <ac:chgData name="Aymeric POTIER" userId="5f9fbe5c-e569-4554-b3b6-63a0d742b072" providerId="ADAL" clId="{7A39BC5B-E64D-4243-9159-17643B206ACA}" dt="2022-01-21T07:54:24.846" v="1652" actId="478"/>
          <ac:spMkLst>
            <pc:docMk/>
            <pc:sldMk cId="0" sldId="321"/>
            <ac:spMk id="33" creationId="{8BBA0B19-9933-432C-9BCF-5024F6719CD6}"/>
          </ac:spMkLst>
        </pc:spChg>
        <pc:spChg chg="mod">
          <ac:chgData name="Aymeric POTIER" userId="5f9fbe5c-e569-4554-b3b6-63a0d742b072" providerId="ADAL" clId="{7A39BC5B-E64D-4243-9159-17643B206ACA}" dt="2022-01-27T12:45:22.459" v="3086" actId="20577"/>
          <ac:spMkLst>
            <pc:docMk/>
            <pc:sldMk cId="0" sldId="321"/>
            <ac:spMk id="37" creationId="{00000000-0000-0000-0000-000000000000}"/>
          </ac:spMkLst>
        </pc:spChg>
        <pc:grpChg chg="add del mod">
          <ac:chgData name="Aymeric POTIER" userId="5f9fbe5c-e569-4554-b3b6-63a0d742b072" providerId="ADAL" clId="{7A39BC5B-E64D-4243-9159-17643B206ACA}" dt="2022-01-21T07:54:24.846" v="1652" actId="478"/>
          <ac:grpSpMkLst>
            <pc:docMk/>
            <pc:sldMk cId="0" sldId="321"/>
            <ac:grpSpMk id="9" creationId="{F45A754D-5189-4E50-BA3A-47418D67DEDD}"/>
          </ac:grpSpMkLst>
        </pc:grpChg>
        <pc:grpChg chg="add del mod">
          <ac:chgData name="Aymeric POTIER" userId="5f9fbe5c-e569-4554-b3b6-63a0d742b072" providerId="ADAL" clId="{7A39BC5B-E64D-4243-9159-17643B206ACA}" dt="2022-01-21T07:54:24.846" v="1652" actId="478"/>
          <ac:grpSpMkLst>
            <pc:docMk/>
            <pc:sldMk cId="0" sldId="321"/>
            <ac:grpSpMk id="13" creationId="{CDFC1BC2-93EC-4FC3-8A37-B0E71B2594CB}"/>
          </ac:grpSpMkLst>
        </pc:grpChg>
        <pc:grpChg chg="add del mod">
          <ac:chgData name="Aymeric POTIER" userId="5f9fbe5c-e569-4554-b3b6-63a0d742b072" providerId="ADAL" clId="{7A39BC5B-E64D-4243-9159-17643B206ACA}" dt="2022-01-21T07:54:24.846" v="1652" actId="478"/>
          <ac:grpSpMkLst>
            <pc:docMk/>
            <pc:sldMk cId="0" sldId="321"/>
            <ac:grpSpMk id="17" creationId="{4F3FE412-7DB7-4E1C-B15E-DD0C4BE203D2}"/>
          </ac:grpSpMkLst>
        </pc:grpChg>
        <pc:grpChg chg="add del mod">
          <ac:chgData name="Aymeric POTIER" userId="5f9fbe5c-e569-4554-b3b6-63a0d742b072" providerId="ADAL" clId="{7A39BC5B-E64D-4243-9159-17643B206ACA}" dt="2022-01-21T07:54:24.846" v="1652" actId="478"/>
          <ac:grpSpMkLst>
            <pc:docMk/>
            <pc:sldMk cId="0" sldId="321"/>
            <ac:grpSpMk id="21" creationId="{13E435FB-A353-45FA-B48A-F5286A2A4913}"/>
          </ac:grpSpMkLst>
        </pc:grpChg>
        <pc:grpChg chg="add del mod">
          <ac:chgData name="Aymeric POTIER" userId="5f9fbe5c-e569-4554-b3b6-63a0d742b072" providerId="ADAL" clId="{7A39BC5B-E64D-4243-9159-17643B206ACA}" dt="2022-01-21T07:54:24.846" v="1652" actId="478"/>
          <ac:grpSpMkLst>
            <pc:docMk/>
            <pc:sldMk cId="0" sldId="321"/>
            <ac:grpSpMk id="25" creationId="{022BA669-2ED4-42C1-A98E-090FD7ECAD48}"/>
          </ac:grpSpMkLst>
        </pc:grpChg>
        <pc:graphicFrameChg chg="add mod modGraphic">
          <ac:chgData name="Aymeric POTIER" userId="5f9fbe5c-e569-4554-b3b6-63a0d742b072" providerId="ADAL" clId="{7A39BC5B-E64D-4243-9159-17643B206ACA}" dt="2022-01-21T08:46:22.420" v="2468" actId="1076"/>
          <ac:graphicFrameMkLst>
            <pc:docMk/>
            <pc:sldMk cId="0" sldId="321"/>
            <ac:graphicFrameMk id="34" creationId="{2DE13E8B-9535-44FB-854E-2BFD615C8AEA}"/>
          </ac:graphicFrameMkLst>
        </pc:graphicFrameChg>
        <pc:picChg chg="add mod">
          <ac:chgData name="Aymeric POTIER" userId="5f9fbe5c-e569-4554-b3b6-63a0d742b072" providerId="ADAL" clId="{7A39BC5B-E64D-4243-9159-17643B206ACA}" dt="2022-01-20T16:04:00.273" v="1250" actId="1076"/>
          <ac:picMkLst>
            <pc:docMk/>
            <pc:sldMk cId="0" sldId="321"/>
            <ac:picMk id="4" creationId="{710AF0B5-ED6A-41C0-A28C-F8BFA3873C4A}"/>
          </ac:picMkLst>
        </pc:picChg>
        <pc:picChg chg="add mod modCrop">
          <ac:chgData name="Aymeric POTIER" userId="5f9fbe5c-e569-4554-b3b6-63a0d742b072" providerId="ADAL" clId="{7A39BC5B-E64D-4243-9159-17643B206ACA}" dt="2022-01-20T16:03:58.586" v="1249" actId="1076"/>
          <ac:picMkLst>
            <pc:docMk/>
            <pc:sldMk cId="0" sldId="321"/>
            <ac:picMk id="6" creationId="{45AF7A04-CE7A-48D2-B7CC-09B0A6046086}"/>
          </ac:picMkLst>
        </pc:picChg>
        <pc:picChg chg="add mod">
          <ac:chgData name="Aymeric POTIER" userId="5f9fbe5c-e569-4554-b3b6-63a0d742b072" providerId="ADAL" clId="{7A39BC5B-E64D-4243-9159-17643B206ACA}" dt="2022-01-20T16:04:02.132" v="1252" actId="1076"/>
          <ac:picMkLst>
            <pc:docMk/>
            <pc:sldMk cId="0" sldId="321"/>
            <ac:picMk id="8" creationId="{EBB3533D-193A-42B0-B151-2E7E7BC22B69}"/>
          </ac:picMkLst>
        </pc:picChg>
        <pc:picChg chg="add mod">
          <ac:chgData name="Aymeric POTIER" userId="5f9fbe5c-e569-4554-b3b6-63a0d742b072" providerId="ADAL" clId="{7A39BC5B-E64D-4243-9159-17643B206ACA}" dt="2022-01-21T08:47:34.280" v="2475"/>
          <ac:picMkLst>
            <pc:docMk/>
            <pc:sldMk cId="0" sldId="321"/>
            <ac:picMk id="35" creationId="{7050D83E-D8A2-440F-BD40-BAE672ED891C}"/>
          </ac:picMkLst>
        </pc:picChg>
        <pc:picChg chg="add mod">
          <ac:chgData name="Aymeric POTIER" userId="5f9fbe5c-e569-4554-b3b6-63a0d742b072" providerId="ADAL" clId="{7A39BC5B-E64D-4243-9159-17643B206ACA}" dt="2022-01-21T07:26:49.348" v="1430" actId="1076"/>
          <ac:picMkLst>
            <pc:docMk/>
            <pc:sldMk cId="0" sldId="321"/>
            <ac:picMk id="2050" creationId="{96CE54BF-49AE-47EA-9622-BAFA2D2CF5C3}"/>
          </ac:picMkLst>
        </pc:picChg>
      </pc:sldChg>
      <pc:sldChg chg="addSp delSp modSp new mod">
        <pc:chgData name="Aymeric POTIER" userId="5f9fbe5c-e569-4554-b3b6-63a0d742b072" providerId="ADAL" clId="{7A39BC5B-E64D-4243-9159-17643B206ACA}" dt="2022-01-27T12:45:50.182" v="3087" actId="20578"/>
        <pc:sldMkLst>
          <pc:docMk/>
          <pc:sldMk cId="2823972917" sldId="322"/>
        </pc:sldMkLst>
        <pc:spChg chg="add del mod">
          <ac:chgData name="Aymeric POTIER" userId="5f9fbe5c-e569-4554-b3b6-63a0d742b072" providerId="ADAL" clId="{7A39BC5B-E64D-4243-9159-17643B206ACA}" dt="2022-01-21T07:48:05.800" v="1575"/>
          <ac:spMkLst>
            <pc:docMk/>
            <pc:sldMk cId="2823972917" sldId="322"/>
            <ac:spMk id="2" creationId="{32FB2117-F568-4C7D-AA3A-F7F78999D85E}"/>
          </ac:spMkLst>
        </pc:spChg>
        <pc:spChg chg="add del mod">
          <ac:chgData name="Aymeric POTIER" userId="5f9fbe5c-e569-4554-b3b6-63a0d742b072" providerId="ADAL" clId="{7A39BC5B-E64D-4243-9159-17643B206ACA}" dt="2022-01-21T07:48:02.978" v="1573" actId="1076"/>
          <ac:spMkLst>
            <pc:docMk/>
            <pc:sldMk cId="2823972917" sldId="322"/>
            <ac:spMk id="5" creationId="{FB670B6D-CF1C-4BC9-93BF-9CDF3DAC61FA}"/>
          </ac:spMkLst>
        </pc:spChg>
        <pc:spChg chg="mod">
          <ac:chgData name="Aymeric POTIER" userId="5f9fbe5c-e569-4554-b3b6-63a0d742b072" providerId="ADAL" clId="{7A39BC5B-E64D-4243-9159-17643B206ACA}" dt="2022-01-21T07:47:48.550" v="1567"/>
          <ac:spMkLst>
            <pc:docMk/>
            <pc:sldMk cId="2823972917" sldId="322"/>
            <ac:spMk id="6" creationId="{98A16DB7-D9C1-4DAE-B93D-AED805E44C9F}"/>
          </ac:spMkLst>
        </pc:spChg>
        <pc:spChg chg="mod">
          <ac:chgData name="Aymeric POTIER" userId="5f9fbe5c-e569-4554-b3b6-63a0d742b072" providerId="ADAL" clId="{7A39BC5B-E64D-4243-9159-17643B206ACA}" dt="2022-01-21T07:47:48.550" v="1567"/>
          <ac:spMkLst>
            <pc:docMk/>
            <pc:sldMk cId="2823972917" sldId="322"/>
            <ac:spMk id="7" creationId="{A3F34F85-AF44-4F65-BDAF-18A3AC1E7374}"/>
          </ac:spMkLst>
        </pc:spChg>
        <pc:spChg chg="mod">
          <ac:chgData name="Aymeric POTIER" userId="5f9fbe5c-e569-4554-b3b6-63a0d742b072" providerId="ADAL" clId="{7A39BC5B-E64D-4243-9159-17643B206ACA}" dt="2022-01-21T07:47:48.550" v="1567"/>
          <ac:spMkLst>
            <pc:docMk/>
            <pc:sldMk cId="2823972917" sldId="322"/>
            <ac:spMk id="8" creationId="{1540378D-C041-4281-BD36-25AFC4992A80}"/>
          </ac:spMkLst>
        </pc:spChg>
        <pc:spChg chg="mod">
          <ac:chgData name="Aymeric POTIER" userId="5f9fbe5c-e569-4554-b3b6-63a0d742b072" providerId="ADAL" clId="{7A39BC5B-E64D-4243-9159-17643B206ACA}" dt="2022-01-21T08:13:42.985" v="1792" actId="790"/>
          <ac:spMkLst>
            <pc:docMk/>
            <pc:sldMk cId="2823972917" sldId="322"/>
            <ac:spMk id="11" creationId="{699954F0-1D4E-4FB8-B65E-0FB399403C94}"/>
          </ac:spMkLst>
        </pc:spChg>
        <pc:spChg chg="mod">
          <ac:chgData name="Aymeric POTIER" userId="5f9fbe5c-e569-4554-b3b6-63a0d742b072" providerId="ADAL" clId="{7A39BC5B-E64D-4243-9159-17643B206ACA}" dt="2022-01-21T08:13:59.306" v="1794" actId="790"/>
          <ac:spMkLst>
            <pc:docMk/>
            <pc:sldMk cId="2823972917" sldId="322"/>
            <ac:spMk id="12" creationId="{2C739C5C-9E9C-430E-8CC3-5997E90B7AB9}"/>
          </ac:spMkLst>
        </pc:spChg>
        <pc:spChg chg="mod">
          <ac:chgData name="Aymeric POTIER" userId="5f9fbe5c-e569-4554-b3b6-63a0d742b072" providerId="ADAL" clId="{7A39BC5B-E64D-4243-9159-17643B206ACA}" dt="2022-01-21T07:48:06.919" v="1576"/>
          <ac:spMkLst>
            <pc:docMk/>
            <pc:sldMk cId="2823972917" sldId="322"/>
            <ac:spMk id="13" creationId="{401B4EC7-8261-41D8-9126-61CEDFB133DA}"/>
          </ac:spMkLst>
        </pc:spChg>
        <pc:spChg chg="mod">
          <ac:chgData name="Aymeric POTIER" userId="5f9fbe5c-e569-4554-b3b6-63a0d742b072" providerId="ADAL" clId="{7A39BC5B-E64D-4243-9159-17643B206ACA}" dt="2022-01-21T07:50:28.928" v="1639" actId="20577"/>
          <ac:spMkLst>
            <pc:docMk/>
            <pc:sldMk cId="2823972917" sldId="322"/>
            <ac:spMk id="14" creationId="{0B6DB20B-4A9B-4DC2-8866-2D75DDD48869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16" creationId="{4C8AB9F7-4D28-4845-802C-2CDAED079B38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17" creationId="{C6790239-898A-44C0-AAC3-B028EADA5631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18" creationId="{3627B930-271B-4BC7-9654-579ED8D0226B}"/>
          </ac:spMkLst>
        </pc:spChg>
        <pc:spChg chg="mod">
          <ac:chgData name="Aymeric POTIER" userId="5f9fbe5c-e569-4554-b3b6-63a0d742b072" providerId="ADAL" clId="{7A39BC5B-E64D-4243-9159-17643B206ACA}" dt="2022-01-21T07:51:32.813" v="1643" actId="207"/>
          <ac:spMkLst>
            <pc:docMk/>
            <pc:sldMk cId="2823972917" sldId="322"/>
            <ac:spMk id="20" creationId="{6D4B3709-4CBA-4B3A-88EB-0FF5698E3812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1" creationId="{FC72EE3D-C1E8-47BD-A85A-F3F145724915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2" creationId="{63D4AA4A-021D-4E28-B0F2-1177938156F9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4" creationId="{D86D18FC-9456-45C2-84E6-C6B4D6B2A58E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5" creationId="{4CDBBAA4-7C22-4E40-B512-8E0A7EF3C2BD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6" creationId="{BFE1DC8E-90B0-4D2A-ACA5-4EB4D9FE78DD}"/>
          </ac:spMkLst>
        </pc:spChg>
        <pc:spChg chg="mod">
          <ac:chgData name="Aymeric POTIER" userId="5f9fbe5c-e569-4554-b3b6-63a0d742b072" providerId="ADAL" clId="{7A39BC5B-E64D-4243-9159-17643B206ACA}" dt="2022-01-21T07:51:48.293" v="1644" actId="207"/>
          <ac:spMkLst>
            <pc:docMk/>
            <pc:sldMk cId="2823972917" sldId="322"/>
            <ac:spMk id="28" creationId="{9FF1FACC-6CB5-48A2-A4E5-4539F11265AC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29" creationId="{AD567E55-75C4-4FD4-8BAB-0D31BB9004F8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30" creationId="{5B0C55D9-1D24-4190-A53F-15D5D0935DE4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32" creationId="{1857A7BA-948F-48D1-AE29-C011182DFAFD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33" creationId="{49ACD0D6-8658-474F-823F-92D627735B05}"/>
          </ac:spMkLst>
        </pc:spChg>
        <pc:spChg chg="mod">
          <ac:chgData name="Aymeric POTIER" userId="5f9fbe5c-e569-4554-b3b6-63a0d742b072" providerId="ADAL" clId="{7A39BC5B-E64D-4243-9159-17643B206ACA}" dt="2022-01-21T07:48:57.088" v="1628"/>
          <ac:spMkLst>
            <pc:docMk/>
            <pc:sldMk cId="2823972917" sldId="322"/>
            <ac:spMk id="34" creationId="{D056873E-AF95-4C04-8C9D-3964700DF311}"/>
          </ac:spMkLst>
        </pc:spChg>
        <pc:spChg chg="add del mod">
          <ac:chgData name="Aymeric POTIER" userId="5f9fbe5c-e569-4554-b3b6-63a0d742b072" providerId="ADAL" clId="{7A39BC5B-E64D-4243-9159-17643B206ACA}" dt="2022-01-21T07:54:21.303" v="1651" actId="478"/>
          <ac:spMkLst>
            <pc:docMk/>
            <pc:sldMk cId="2823972917" sldId="322"/>
            <ac:spMk id="35" creationId="{38127E2A-2560-4C40-A2A8-AE3E20AF8A32}"/>
          </ac:spMkLst>
        </pc:spChg>
        <pc:spChg chg="add del mod">
          <ac:chgData name="Aymeric POTIER" userId="5f9fbe5c-e569-4554-b3b6-63a0d742b072" providerId="ADAL" clId="{7A39BC5B-E64D-4243-9159-17643B206ACA}" dt="2022-01-21T07:54:21.303" v="1651" actId="478"/>
          <ac:spMkLst>
            <pc:docMk/>
            <pc:sldMk cId="2823972917" sldId="322"/>
            <ac:spMk id="36" creationId="{293BB34B-664E-4EA4-B65A-8B0450C63B0F}"/>
          </ac:spMkLst>
        </pc:spChg>
        <pc:spChg chg="add del mod">
          <ac:chgData name="Aymeric POTIER" userId="5f9fbe5c-e569-4554-b3b6-63a0d742b072" providerId="ADAL" clId="{7A39BC5B-E64D-4243-9159-17643B206ACA}" dt="2022-01-21T07:54:21.303" v="1651" actId="478"/>
          <ac:spMkLst>
            <pc:docMk/>
            <pc:sldMk cId="2823972917" sldId="322"/>
            <ac:spMk id="37" creationId="{0C51B5A7-76A1-4277-8435-BEF89DD7A300}"/>
          </ac:spMkLst>
        </pc:spChg>
        <pc:spChg chg="add del mod">
          <ac:chgData name="Aymeric POTIER" userId="5f9fbe5c-e569-4554-b3b6-63a0d742b072" providerId="ADAL" clId="{7A39BC5B-E64D-4243-9159-17643B206ACA}" dt="2022-01-21T07:54:21.303" v="1651" actId="478"/>
          <ac:spMkLst>
            <pc:docMk/>
            <pc:sldMk cId="2823972917" sldId="322"/>
            <ac:spMk id="38" creationId="{A4D6AEDC-62E0-42D7-8F4E-D1D1A0AC7D33}"/>
          </ac:spMkLst>
        </pc:spChg>
        <pc:spChg chg="add del mod">
          <ac:chgData name="Aymeric POTIER" userId="5f9fbe5c-e569-4554-b3b6-63a0d742b072" providerId="ADAL" clId="{7A39BC5B-E64D-4243-9159-17643B206ACA}" dt="2022-01-21T07:54:21.303" v="1651" actId="478"/>
          <ac:spMkLst>
            <pc:docMk/>
            <pc:sldMk cId="2823972917" sldId="322"/>
            <ac:spMk id="39" creationId="{4F1D10EB-96B6-491B-88B6-79F70438FB62}"/>
          </ac:spMkLst>
        </pc:spChg>
        <pc:spChg chg="add mod">
          <ac:chgData name="Aymeric POTIER" userId="5f9fbe5c-e569-4554-b3b6-63a0d742b072" providerId="ADAL" clId="{7A39BC5B-E64D-4243-9159-17643B206ACA}" dt="2022-01-27T12:45:50.182" v="3087" actId="20578"/>
          <ac:spMkLst>
            <pc:docMk/>
            <pc:sldMk cId="2823972917" sldId="322"/>
            <ac:spMk id="41" creationId="{82F8DA5F-2924-4F39-A481-0EA1C64F0CDF}"/>
          </ac:spMkLst>
        </pc:spChg>
        <pc:spChg chg="add mod ord">
          <ac:chgData name="Aymeric POTIER" userId="5f9fbe5c-e569-4554-b3b6-63a0d742b072" providerId="ADAL" clId="{7A39BC5B-E64D-4243-9159-17643B206ACA}" dt="2022-01-21T08:34:17.215" v="2423" actId="164"/>
          <ac:spMkLst>
            <pc:docMk/>
            <pc:sldMk cId="2823972917" sldId="322"/>
            <ac:spMk id="42" creationId="{B2C63294-069F-45A9-B984-B0F388072188}"/>
          </ac:spMkLst>
        </pc:spChg>
        <pc:grpChg chg="add del mod">
          <ac:chgData name="Aymeric POTIER" userId="5f9fbe5c-e569-4554-b3b6-63a0d742b072" providerId="ADAL" clId="{7A39BC5B-E64D-4243-9159-17643B206ACA}" dt="2022-01-21T07:48:05.415" v="1574"/>
          <ac:grpSpMkLst>
            <pc:docMk/>
            <pc:sldMk cId="2823972917" sldId="322"/>
            <ac:grpSpMk id="3" creationId="{F70E46C3-04F4-490C-B575-55B251DBC088}"/>
          </ac:grpSpMkLst>
        </pc:grpChg>
        <pc:grpChg chg="mod">
          <ac:chgData name="Aymeric POTIER" userId="5f9fbe5c-e569-4554-b3b6-63a0d742b072" providerId="ADAL" clId="{7A39BC5B-E64D-4243-9159-17643B206ACA}" dt="2022-01-21T07:47:48.550" v="1567"/>
          <ac:grpSpMkLst>
            <pc:docMk/>
            <pc:sldMk cId="2823972917" sldId="322"/>
            <ac:grpSpMk id="4" creationId="{68061B9A-A9E9-49B0-847E-FE975DDCE595}"/>
          </ac:grpSpMkLst>
        </pc:grpChg>
        <pc:grpChg chg="add mod">
          <ac:chgData name="Aymeric POTIER" userId="5f9fbe5c-e569-4554-b3b6-63a0d742b072" providerId="ADAL" clId="{7A39BC5B-E64D-4243-9159-17643B206ACA}" dt="2022-01-21T07:48:06.919" v="1576"/>
          <ac:grpSpMkLst>
            <pc:docMk/>
            <pc:sldMk cId="2823972917" sldId="322"/>
            <ac:grpSpMk id="9" creationId="{87A15094-7C78-4D87-819F-57E2C9B870CB}"/>
          </ac:grpSpMkLst>
        </pc:grpChg>
        <pc:grpChg chg="mod">
          <ac:chgData name="Aymeric POTIER" userId="5f9fbe5c-e569-4554-b3b6-63a0d742b072" providerId="ADAL" clId="{7A39BC5B-E64D-4243-9159-17643B206ACA}" dt="2022-01-21T07:48:06.919" v="1576"/>
          <ac:grpSpMkLst>
            <pc:docMk/>
            <pc:sldMk cId="2823972917" sldId="322"/>
            <ac:grpSpMk id="10" creationId="{835E9004-6F50-4EF5-A6D7-049385DE5148}"/>
          </ac:grpSpMkLst>
        </pc:grpChg>
        <pc:grpChg chg="add del mod">
          <ac:chgData name="Aymeric POTIER" userId="5f9fbe5c-e569-4554-b3b6-63a0d742b072" providerId="ADAL" clId="{7A39BC5B-E64D-4243-9159-17643B206ACA}" dt="2022-01-21T07:54:21.303" v="1651" actId="478"/>
          <ac:grpSpMkLst>
            <pc:docMk/>
            <pc:sldMk cId="2823972917" sldId="322"/>
            <ac:grpSpMk id="15" creationId="{6D2FCA0D-7519-46B5-9F39-2976FD0B80D1}"/>
          </ac:grpSpMkLst>
        </pc:grpChg>
        <pc:grpChg chg="add del mod">
          <ac:chgData name="Aymeric POTIER" userId="5f9fbe5c-e569-4554-b3b6-63a0d742b072" providerId="ADAL" clId="{7A39BC5B-E64D-4243-9159-17643B206ACA}" dt="2022-01-21T07:54:21.303" v="1651" actId="478"/>
          <ac:grpSpMkLst>
            <pc:docMk/>
            <pc:sldMk cId="2823972917" sldId="322"/>
            <ac:grpSpMk id="19" creationId="{A684BBF8-1B99-4459-8848-A9EE94F3A1EB}"/>
          </ac:grpSpMkLst>
        </pc:grpChg>
        <pc:grpChg chg="add del mod">
          <ac:chgData name="Aymeric POTIER" userId="5f9fbe5c-e569-4554-b3b6-63a0d742b072" providerId="ADAL" clId="{7A39BC5B-E64D-4243-9159-17643B206ACA}" dt="2022-01-21T07:54:21.303" v="1651" actId="478"/>
          <ac:grpSpMkLst>
            <pc:docMk/>
            <pc:sldMk cId="2823972917" sldId="322"/>
            <ac:grpSpMk id="23" creationId="{6E140E30-C774-47F7-8D68-0DEA1CEC0B7F}"/>
          </ac:grpSpMkLst>
        </pc:grpChg>
        <pc:grpChg chg="add del mod">
          <ac:chgData name="Aymeric POTIER" userId="5f9fbe5c-e569-4554-b3b6-63a0d742b072" providerId="ADAL" clId="{7A39BC5B-E64D-4243-9159-17643B206ACA}" dt="2022-01-21T07:54:21.303" v="1651" actId="478"/>
          <ac:grpSpMkLst>
            <pc:docMk/>
            <pc:sldMk cId="2823972917" sldId="322"/>
            <ac:grpSpMk id="27" creationId="{F7973D07-8C1A-46BF-9E7B-9327AAFEF67D}"/>
          </ac:grpSpMkLst>
        </pc:grpChg>
        <pc:grpChg chg="add del mod">
          <ac:chgData name="Aymeric POTIER" userId="5f9fbe5c-e569-4554-b3b6-63a0d742b072" providerId="ADAL" clId="{7A39BC5B-E64D-4243-9159-17643B206ACA}" dt="2022-01-21T07:54:21.303" v="1651" actId="478"/>
          <ac:grpSpMkLst>
            <pc:docMk/>
            <pc:sldMk cId="2823972917" sldId="322"/>
            <ac:grpSpMk id="31" creationId="{9011D104-5855-44BA-9034-BCDA60214729}"/>
          </ac:grpSpMkLst>
        </pc:grpChg>
        <pc:grpChg chg="add mod">
          <ac:chgData name="Aymeric POTIER" userId="5f9fbe5c-e569-4554-b3b6-63a0d742b072" providerId="ADAL" clId="{7A39BC5B-E64D-4243-9159-17643B206ACA}" dt="2022-01-21T08:35:54.994" v="2427" actId="339"/>
          <ac:grpSpMkLst>
            <pc:docMk/>
            <pc:sldMk cId="2823972917" sldId="322"/>
            <ac:grpSpMk id="43" creationId="{9D19A940-49FE-4549-8BFE-E8E55056D4B7}"/>
          </ac:grpSpMkLst>
        </pc:grpChg>
        <pc:graphicFrameChg chg="add mod modGraphic">
          <ac:chgData name="Aymeric POTIER" userId="5f9fbe5c-e569-4554-b3b6-63a0d742b072" providerId="ADAL" clId="{7A39BC5B-E64D-4243-9159-17643B206ACA}" dt="2022-01-21T08:46:11.726" v="2466" actId="1076"/>
          <ac:graphicFrameMkLst>
            <pc:docMk/>
            <pc:sldMk cId="2823972917" sldId="322"/>
            <ac:graphicFrameMk id="40" creationId="{B64202E5-404F-4B93-B5C0-E7CDA2511414}"/>
          </ac:graphicFrameMkLst>
        </pc:graphicFrameChg>
        <pc:picChg chg="add mod">
          <ac:chgData name="Aymeric POTIER" userId="5f9fbe5c-e569-4554-b3b6-63a0d742b072" providerId="ADAL" clId="{7A39BC5B-E64D-4243-9159-17643B206ACA}" dt="2022-01-21T08:47:28.839" v="2474"/>
          <ac:picMkLst>
            <pc:docMk/>
            <pc:sldMk cId="2823972917" sldId="322"/>
            <ac:picMk id="44" creationId="{C96CFBE2-ABC5-49CE-AF44-E5DD78B75DDC}"/>
          </ac:picMkLst>
        </pc:picChg>
      </pc:sldChg>
      <pc:sldChg chg="addSp delSp modSp new del mod">
        <pc:chgData name="Aymeric POTIER" userId="5f9fbe5c-e569-4554-b3b6-63a0d742b072" providerId="ADAL" clId="{7A39BC5B-E64D-4243-9159-17643B206ACA}" dt="2022-01-21T10:40:01.026" v="2494" actId="47"/>
        <pc:sldMkLst>
          <pc:docMk/>
          <pc:sldMk cId="2411124268" sldId="323"/>
        </pc:sldMkLst>
        <pc:picChg chg="add del mod">
          <ac:chgData name="Aymeric POTIER" userId="5f9fbe5c-e569-4554-b3b6-63a0d742b072" providerId="ADAL" clId="{7A39BC5B-E64D-4243-9159-17643B206ACA}" dt="2022-01-21T10:32:05.509" v="2491" actId="478"/>
          <ac:picMkLst>
            <pc:docMk/>
            <pc:sldMk cId="2411124268" sldId="323"/>
            <ac:picMk id="2" creationId="{7A331398-8B59-435B-B447-F36BECEB7B70}"/>
          </ac:picMkLst>
        </pc:picChg>
        <pc:picChg chg="add del mod">
          <ac:chgData name="Aymeric POTIER" userId="5f9fbe5c-e569-4554-b3b6-63a0d742b072" providerId="ADAL" clId="{7A39BC5B-E64D-4243-9159-17643B206ACA}" dt="2022-01-21T10:32:05.509" v="2491" actId="478"/>
          <ac:picMkLst>
            <pc:docMk/>
            <pc:sldMk cId="2411124268" sldId="323"/>
            <ac:picMk id="3" creationId="{A3653DA9-7497-4D12-8FA0-99F2BE3B80AD}"/>
          </ac:picMkLst>
        </pc:picChg>
        <pc:picChg chg="add del mod">
          <ac:chgData name="Aymeric POTIER" userId="5f9fbe5c-e569-4554-b3b6-63a0d742b072" providerId="ADAL" clId="{7A39BC5B-E64D-4243-9159-17643B206ACA}" dt="2022-01-21T10:32:05.509" v="2491" actId="478"/>
          <ac:picMkLst>
            <pc:docMk/>
            <pc:sldMk cId="2411124268" sldId="323"/>
            <ac:picMk id="4" creationId="{68639F24-630B-4897-BBBE-9E70C99AAA47}"/>
          </ac:picMkLst>
        </pc:picChg>
        <pc:picChg chg="add del mod">
          <ac:chgData name="Aymeric POTIER" userId="5f9fbe5c-e569-4554-b3b6-63a0d742b072" providerId="ADAL" clId="{7A39BC5B-E64D-4243-9159-17643B206ACA}" dt="2022-01-21T10:32:05.509" v="2491" actId="478"/>
          <ac:picMkLst>
            <pc:docMk/>
            <pc:sldMk cId="2411124268" sldId="323"/>
            <ac:picMk id="5" creationId="{8929316C-92E4-481F-8647-35F6992577BE}"/>
          </ac:picMkLst>
        </pc:picChg>
        <pc:picChg chg="add mod">
          <ac:chgData name="Aymeric POTIER" userId="5f9fbe5c-e569-4554-b3b6-63a0d742b072" providerId="ADAL" clId="{7A39BC5B-E64D-4243-9159-17643B206ACA}" dt="2022-01-21T10:39:22.653" v="2492"/>
          <ac:picMkLst>
            <pc:docMk/>
            <pc:sldMk cId="2411124268" sldId="323"/>
            <ac:picMk id="7" creationId="{D7890DD3-79C8-4E6A-A249-F40663493F1C}"/>
          </ac:picMkLst>
        </pc:picChg>
      </pc:sldChg>
      <pc:sldChg chg="addSp delSp modSp add mod">
        <pc:chgData name="Aymeric POTIER" userId="5f9fbe5c-e569-4554-b3b6-63a0d742b072" providerId="ADAL" clId="{7A39BC5B-E64D-4243-9159-17643B206ACA}" dt="2022-01-24T16:24:01.246" v="2972"/>
        <pc:sldMkLst>
          <pc:docMk/>
          <pc:sldMk cId="3055609117" sldId="324"/>
        </pc:sldMkLst>
        <pc:spChg chg="del">
          <ac:chgData name="Aymeric POTIER" userId="5f9fbe5c-e569-4554-b3b6-63a0d742b072" providerId="ADAL" clId="{7A39BC5B-E64D-4243-9159-17643B206ACA}" dt="2022-01-21T10:40:12.408" v="2495" actId="478"/>
          <ac:spMkLst>
            <pc:docMk/>
            <pc:sldMk cId="3055609117" sldId="324"/>
            <ac:spMk id="2" creationId="{00000000-0000-0000-0000-000000000000}"/>
          </ac:spMkLst>
        </pc:spChg>
        <pc:spChg chg="add mod">
          <ac:chgData name="Aymeric POTIER" userId="5f9fbe5c-e569-4554-b3b6-63a0d742b072" providerId="ADAL" clId="{7A39BC5B-E64D-4243-9159-17643B206ACA}" dt="2022-01-21T10:41:12.258" v="2567" actId="20577"/>
          <ac:spMkLst>
            <pc:docMk/>
            <pc:sldMk cId="3055609117" sldId="324"/>
            <ac:spMk id="3" creationId="{035677DC-0759-4635-86D1-9400F20041FA}"/>
          </ac:spMkLst>
        </pc:spChg>
        <pc:spChg chg="add del mod">
          <ac:chgData name="Aymeric POTIER" userId="5f9fbe5c-e569-4554-b3b6-63a0d742b072" providerId="ADAL" clId="{7A39BC5B-E64D-4243-9159-17643B206ACA}" dt="2022-01-21T10:40:15.672" v="2496" actId="478"/>
          <ac:spMkLst>
            <pc:docMk/>
            <pc:sldMk cId="3055609117" sldId="324"/>
            <ac:spMk id="5" creationId="{DF35C9F8-B128-4267-BB30-8F335C834AEA}"/>
          </ac:spMkLst>
        </pc:spChg>
        <pc:spChg chg="del">
          <ac:chgData name="Aymeric POTIER" userId="5f9fbe5c-e569-4554-b3b6-63a0d742b072" providerId="ADAL" clId="{7A39BC5B-E64D-4243-9159-17643B206ACA}" dt="2022-01-21T10:40:12.408" v="2495" actId="478"/>
          <ac:spMkLst>
            <pc:docMk/>
            <pc:sldMk cId="3055609117" sldId="324"/>
            <ac:spMk id="37" creationId="{00000000-0000-0000-0000-000000000000}"/>
          </ac:spMkLst>
        </pc:spChg>
        <pc:graphicFrameChg chg="add mod">
          <ac:chgData name="Aymeric POTIER" userId="5f9fbe5c-e569-4554-b3b6-63a0d742b072" providerId="ADAL" clId="{7A39BC5B-E64D-4243-9159-17643B206ACA}" dt="2022-01-24T16:24:01.246" v="2972"/>
          <ac:graphicFrameMkLst>
            <pc:docMk/>
            <pc:sldMk cId="3055609117" sldId="324"/>
            <ac:graphicFrameMk id="4" creationId="{342BDFAF-DCEC-463B-9258-5C2C6550712E}"/>
          </ac:graphicFrameMkLst>
        </pc:graphicFrameChg>
        <pc:graphicFrameChg chg="del">
          <ac:chgData name="Aymeric POTIER" userId="5f9fbe5c-e569-4554-b3b6-63a0d742b072" providerId="ADAL" clId="{7A39BC5B-E64D-4243-9159-17643B206ACA}" dt="2022-01-21T10:40:12.408" v="2495" actId="478"/>
          <ac:graphicFrameMkLst>
            <pc:docMk/>
            <pc:sldMk cId="3055609117" sldId="324"/>
            <ac:graphicFrameMk id="34" creationId="{2DE13E8B-9535-44FB-854E-2BFD615C8AEA}"/>
          </ac:graphicFrameMkLst>
        </pc:graphicFrameChg>
        <pc:picChg chg="del">
          <ac:chgData name="Aymeric POTIER" userId="5f9fbe5c-e569-4554-b3b6-63a0d742b072" providerId="ADAL" clId="{7A39BC5B-E64D-4243-9159-17643B206ACA}" dt="2022-01-21T10:40:12.408" v="2495" actId="478"/>
          <ac:picMkLst>
            <pc:docMk/>
            <pc:sldMk cId="3055609117" sldId="324"/>
            <ac:picMk id="4" creationId="{710AF0B5-ED6A-41C0-A28C-F8BFA3873C4A}"/>
          </ac:picMkLst>
        </pc:picChg>
        <pc:picChg chg="del">
          <ac:chgData name="Aymeric POTIER" userId="5f9fbe5c-e569-4554-b3b6-63a0d742b072" providerId="ADAL" clId="{7A39BC5B-E64D-4243-9159-17643B206ACA}" dt="2022-01-21T10:40:12.408" v="2495" actId="478"/>
          <ac:picMkLst>
            <pc:docMk/>
            <pc:sldMk cId="3055609117" sldId="324"/>
            <ac:picMk id="6" creationId="{45AF7A04-CE7A-48D2-B7CC-09B0A6046086}"/>
          </ac:picMkLst>
        </pc:picChg>
        <pc:picChg chg="del">
          <ac:chgData name="Aymeric POTIER" userId="5f9fbe5c-e569-4554-b3b6-63a0d742b072" providerId="ADAL" clId="{7A39BC5B-E64D-4243-9159-17643B206ACA}" dt="2022-01-21T10:40:12.408" v="2495" actId="478"/>
          <ac:picMkLst>
            <pc:docMk/>
            <pc:sldMk cId="3055609117" sldId="324"/>
            <ac:picMk id="8" creationId="{EBB3533D-193A-42B0-B151-2E7E7BC22B69}"/>
          </ac:picMkLst>
        </pc:picChg>
        <pc:picChg chg="add mod">
          <ac:chgData name="Aymeric POTIER" userId="5f9fbe5c-e569-4554-b3b6-63a0d742b072" providerId="ADAL" clId="{7A39BC5B-E64D-4243-9159-17643B206ACA}" dt="2022-01-24T16:23:53.561" v="2971" actId="1076"/>
          <ac:picMkLst>
            <pc:docMk/>
            <pc:sldMk cId="3055609117" sldId="324"/>
            <ac:picMk id="9" creationId="{BA56B1B8-C50C-4C3D-9876-A01B065FC082}"/>
          </ac:picMkLst>
        </pc:picChg>
        <pc:picChg chg="del">
          <ac:chgData name="Aymeric POTIER" userId="5f9fbe5c-e569-4554-b3b6-63a0d742b072" providerId="ADAL" clId="{7A39BC5B-E64D-4243-9159-17643B206ACA}" dt="2022-01-21T10:40:12.408" v="2495" actId="478"/>
          <ac:picMkLst>
            <pc:docMk/>
            <pc:sldMk cId="3055609117" sldId="324"/>
            <ac:picMk id="35" creationId="{7050D83E-D8A2-440F-BD40-BAE672ED891C}"/>
          </ac:picMkLst>
        </pc:picChg>
        <pc:picChg chg="del">
          <ac:chgData name="Aymeric POTIER" userId="5f9fbe5c-e569-4554-b3b6-63a0d742b072" providerId="ADAL" clId="{7A39BC5B-E64D-4243-9159-17643B206ACA}" dt="2022-01-21T10:40:12.408" v="2495" actId="478"/>
          <ac:picMkLst>
            <pc:docMk/>
            <pc:sldMk cId="3055609117" sldId="324"/>
            <ac:picMk id="2050" creationId="{96CE54BF-49AE-47EA-9622-BAFA2D2CF5C3}"/>
          </ac:picMkLst>
        </pc:picChg>
      </pc:sldChg>
      <pc:sldChg chg="add del">
        <pc:chgData name="Aymeric POTIER" userId="5f9fbe5c-e569-4554-b3b6-63a0d742b072" providerId="ADAL" clId="{7A39BC5B-E64D-4243-9159-17643B206ACA}" dt="2022-01-21T10:40:18.415" v="2498"/>
        <pc:sldMkLst>
          <pc:docMk/>
          <pc:sldMk cId="804199471" sldId="325"/>
        </pc:sldMkLst>
      </pc:sldChg>
      <pc:sldChg chg="addSp delSp modSp add mod ord">
        <pc:chgData name="Aymeric POTIER" userId="5f9fbe5c-e569-4554-b3b6-63a0d742b072" providerId="ADAL" clId="{7A39BC5B-E64D-4243-9159-17643B206ACA}" dt="2022-01-24T16:23:04.701" v="2969" actId="14100"/>
        <pc:sldMkLst>
          <pc:docMk/>
          <pc:sldMk cId="2014185205" sldId="325"/>
        </pc:sldMkLst>
        <pc:spChg chg="add del mod">
          <ac:chgData name="Aymeric POTIER" userId="5f9fbe5c-e569-4554-b3b6-63a0d742b072" providerId="ADAL" clId="{7A39BC5B-E64D-4243-9159-17643B206ACA}" dt="2022-01-24T13:16:56.842" v="2671" actId="478"/>
          <ac:spMkLst>
            <pc:docMk/>
            <pc:sldMk cId="2014185205" sldId="325"/>
            <ac:spMk id="2" creationId="{830AFD5F-B598-418D-B09B-53E148D76321}"/>
          </ac:spMkLst>
        </pc:spChg>
        <pc:spChg chg="mod">
          <ac:chgData name="Aymeric POTIER" userId="5f9fbe5c-e569-4554-b3b6-63a0d742b072" providerId="ADAL" clId="{7A39BC5B-E64D-4243-9159-17643B206ACA}" dt="2022-01-24T13:25:08.532" v="2876" actId="20577"/>
          <ac:spMkLst>
            <pc:docMk/>
            <pc:sldMk cId="2014185205" sldId="325"/>
            <ac:spMk id="3" creationId="{035677DC-0759-4635-86D1-9400F20041FA}"/>
          </ac:spMkLst>
        </pc:spChg>
        <pc:spChg chg="add del mod">
          <ac:chgData name="Aymeric POTIER" userId="5f9fbe5c-e569-4554-b3b6-63a0d742b072" providerId="ADAL" clId="{7A39BC5B-E64D-4243-9159-17643B206ACA}" dt="2022-01-24T13:16:56.842" v="2671" actId="478"/>
          <ac:spMkLst>
            <pc:docMk/>
            <pc:sldMk cId="2014185205" sldId="325"/>
            <ac:spMk id="5" creationId="{3BF5F0C8-52F2-4B2F-8D1F-056956B9561A}"/>
          </ac:spMkLst>
        </pc:spChg>
        <pc:spChg chg="add del mod ord">
          <ac:chgData name="Aymeric POTIER" userId="5f9fbe5c-e569-4554-b3b6-63a0d742b072" providerId="ADAL" clId="{7A39BC5B-E64D-4243-9159-17643B206ACA}" dt="2022-01-24T13:16:54.822" v="2670" actId="478"/>
          <ac:spMkLst>
            <pc:docMk/>
            <pc:sldMk cId="2014185205" sldId="325"/>
            <ac:spMk id="6" creationId="{ED99DC67-505B-4B69-9791-5AE4ADD042AE}"/>
          </ac:spMkLst>
        </pc:spChg>
        <pc:spChg chg="add del mod">
          <ac:chgData name="Aymeric POTIER" userId="5f9fbe5c-e569-4554-b3b6-63a0d742b072" providerId="ADAL" clId="{7A39BC5B-E64D-4243-9159-17643B206ACA}" dt="2022-01-24T13:16:56.842" v="2671" actId="478"/>
          <ac:spMkLst>
            <pc:docMk/>
            <pc:sldMk cId="2014185205" sldId="325"/>
            <ac:spMk id="7" creationId="{800D0102-E7BC-4A23-86A4-E4B4BC9941B5}"/>
          </ac:spMkLst>
        </pc:spChg>
        <pc:spChg chg="add del mod">
          <ac:chgData name="Aymeric POTIER" userId="5f9fbe5c-e569-4554-b3b6-63a0d742b072" providerId="ADAL" clId="{7A39BC5B-E64D-4243-9159-17643B206ACA}" dt="2022-01-24T16:20:50.368" v="2878" actId="478"/>
          <ac:spMkLst>
            <pc:docMk/>
            <pc:sldMk cId="2014185205" sldId="325"/>
            <ac:spMk id="10" creationId="{2E4E0095-4E12-48B0-8D35-416C3B010506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1" creationId="{127170CB-9373-468F-92B1-C16D8F937C7D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2" creationId="{6FF4C90D-84E9-49EA-A1B6-174F4D10C739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3" creationId="{B4A6DA69-EEBC-4790-B828-6ECFD4F1ACB2}"/>
          </ac:spMkLst>
        </pc:spChg>
        <pc:spChg chg="add mod">
          <ac:chgData name="Aymeric POTIER" userId="5f9fbe5c-e569-4554-b3b6-63a0d742b072" providerId="ADAL" clId="{7A39BC5B-E64D-4243-9159-17643B206ACA}" dt="2022-01-24T13:19:05.992" v="2725" actId="571"/>
          <ac:spMkLst>
            <pc:docMk/>
            <pc:sldMk cId="2014185205" sldId="325"/>
            <ac:spMk id="14" creationId="{468D0243-1745-41BE-8D7C-4880C7C44472}"/>
          </ac:spMkLst>
        </pc:spChg>
        <pc:spChg chg="add del mod">
          <ac:chgData name="Aymeric POTIER" userId="5f9fbe5c-e569-4554-b3b6-63a0d742b072" providerId="ADAL" clId="{7A39BC5B-E64D-4243-9159-17643B206ACA}" dt="2022-01-24T13:19:42.591" v="2769"/>
          <ac:spMkLst>
            <pc:docMk/>
            <pc:sldMk cId="2014185205" sldId="325"/>
            <ac:spMk id="15" creationId="{9955DC09-5539-497E-8078-9D330C76CF56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6" creationId="{D29A3E42-89F6-4663-B274-DA5228E70806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7" creationId="{7328E81E-504B-48D2-92C3-6D4EDB731C70}"/>
          </ac:spMkLst>
        </pc:spChg>
        <pc:spChg chg="add mod">
          <ac:chgData name="Aymeric POTIER" userId="5f9fbe5c-e569-4554-b3b6-63a0d742b072" providerId="ADAL" clId="{7A39BC5B-E64D-4243-9159-17643B206ACA}" dt="2022-01-24T16:22:18.017" v="2903" actId="164"/>
          <ac:spMkLst>
            <pc:docMk/>
            <pc:sldMk cId="2014185205" sldId="325"/>
            <ac:spMk id="18" creationId="{5D206E17-4E24-4E1A-B9CC-A35D925211E8}"/>
          </ac:spMkLst>
        </pc:spChg>
        <pc:grpChg chg="add mod ord">
          <ac:chgData name="Aymeric POTIER" userId="5f9fbe5c-e569-4554-b3b6-63a0d742b072" providerId="ADAL" clId="{7A39BC5B-E64D-4243-9159-17643B206ACA}" dt="2022-01-24T16:23:04.701" v="2969" actId="14100"/>
          <ac:grpSpMkLst>
            <pc:docMk/>
            <pc:sldMk cId="2014185205" sldId="325"/>
            <ac:grpSpMk id="22" creationId="{F8C83B46-D119-407E-B227-B1CAEDFE9A4A}"/>
          </ac:grpSpMkLst>
        </pc:grpChg>
        <pc:graphicFrameChg chg="add mod">
          <ac:chgData name="Aymeric POTIER" userId="5f9fbe5c-e569-4554-b3b6-63a0d742b072" providerId="ADAL" clId="{7A39BC5B-E64D-4243-9159-17643B206ACA}" dt="2022-01-24T16:21:55.569" v="2900"/>
          <ac:graphicFrameMkLst>
            <pc:docMk/>
            <pc:sldMk cId="2014185205" sldId="325"/>
            <ac:graphicFrameMk id="21" creationId="{15A4D905-B49A-4D06-87AB-D8D8CD765077}"/>
          </ac:graphicFrameMkLst>
        </pc:graphicFrameChg>
        <pc:picChg chg="add del mod">
          <ac:chgData name="Aymeric POTIER" userId="5f9fbe5c-e569-4554-b3b6-63a0d742b072" providerId="ADAL" clId="{7A39BC5B-E64D-4243-9159-17643B206ACA}" dt="2022-01-24T13:16:52.049" v="2668" actId="478"/>
          <ac:picMkLst>
            <pc:docMk/>
            <pc:sldMk cId="2014185205" sldId="325"/>
            <ac:picMk id="4" creationId="{2F7B8A81-6189-464B-B863-3EA044D9F6CD}"/>
          </ac:picMkLst>
        </pc:picChg>
        <pc:picChg chg="add del mod">
          <ac:chgData name="Aymeric POTIER" userId="5f9fbe5c-e569-4554-b3b6-63a0d742b072" providerId="ADAL" clId="{7A39BC5B-E64D-4243-9159-17643B206ACA}" dt="2022-01-24T16:20:48.326" v="2877" actId="478"/>
          <ac:picMkLst>
            <pc:docMk/>
            <pc:sldMk cId="2014185205" sldId="325"/>
            <ac:picMk id="9" creationId="{A5518E62-B222-468A-B812-6F6C1B81DE17}"/>
          </ac:picMkLst>
        </pc:picChg>
        <pc:picChg chg="del">
          <ac:chgData name="Aymeric POTIER" userId="5f9fbe5c-e569-4554-b3b6-63a0d742b072" providerId="ADAL" clId="{7A39BC5B-E64D-4243-9159-17643B206ACA}" dt="2022-01-24T12:38:35.755" v="2582" actId="478"/>
          <ac:picMkLst>
            <pc:docMk/>
            <pc:sldMk cId="2014185205" sldId="325"/>
            <ac:picMk id="9" creationId="{BA56B1B8-C50C-4C3D-9876-A01B065FC082}"/>
          </ac:picMkLst>
        </pc:picChg>
        <pc:picChg chg="add mod">
          <ac:chgData name="Aymeric POTIER" userId="5f9fbe5c-e569-4554-b3b6-63a0d742b072" providerId="ADAL" clId="{7A39BC5B-E64D-4243-9159-17643B206ACA}" dt="2022-01-24T16:22:02.268" v="2901" actId="1076"/>
          <ac:picMkLst>
            <pc:docMk/>
            <pc:sldMk cId="2014185205" sldId="325"/>
            <ac:picMk id="20" creationId="{5C490D8B-7FF1-4D1E-BD7E-5E391BA8CF42}"/>
          </ac:picMkLst>
        </pc:picChg>
      </pc:sldChg>
    </pc:docChg>
  </pc:docChgLst>
  <pc:docChgLst>
    <pc:chgData name="Aymeric POTIER" userId="5f9fbe5c-e569-4554-b3b6-63a0d742b072" providerId="ADAL" clId="{B97ACDF8-B0D9-44F6-ADEB-48739E176CF2}"/>
    <pc:docChg chg="custSel modSld">
      <pc:chgData name="Aymeric POTIER" userId="5f9fbe5c-e569-4554-b3b6-63a0d742b072" providerId="ADAL" clId="{B97ACDF8-B0D9-44F6-ADEB-48739E176CF2}" dt="2022-01-19T16:21:11.939" v="279" actId="20577"/>
      <pc:docMkLst>
        <pc:docMk/>
      </pc:docMkLst>
      <pc:sldChg chg="modSp mod">
        <pc:chgData name="Aymeric POTIER" userId="5f9fbe5c-e569-4554-b3b6-63a0d742b072" providerId="ADAL" clId="{B97ACDF8-B0D9-44F6-ADEB-48739E176CF2}" dt="2022-01-19T16:00:20.059" v="229" actId="20577"/>
        <pc:sldMkLst>
          <pc:docMk/>
          <pc:sldMk cId="0" sldId="293"/>
        </pc:sldMkLst>
        <pc:spChg chg="mod">
          <ac:chgData name="Aymeric POTIER" userId="5f9fbe5c-e569-4554-b3b6-63a0d742b072" providerId="ADAL" clId="{B97ACDF8-B0D9-44F6-ADEB-48739E176CF2}" dt="2022-01-19T16:00:20.059" v="229" actId="20577"/>
          <ac:spMkLst>
            <pc:docMk/>
            <pc:sldMk cId="0" sldId="293"/>
            <ac:spMk id="18" creationId="{00000000-0000-0000-0000-000000000000}"/>
          </ac:spMkLst>
        </pc:spChg>
      </pc:sldChg>
      <pc:sldChg chg="modSp mod">
        <pc:chgData name="Aymeric POTIER" userId="5f9fbe5c-e569-4554-b3b6-63a0d742b072" providerId="ADAL" clId="{B97ACDF8-B0D9-44F6-ADEB-48739E176CF2}" dt="2022-01-19T16:21:11.939" v="279" actId="20577"/>
        <pc:sldMkLst>
          <pc:docMk/>
          <pc:sldMk cId="0" sldId="296"/>
        </pc:sldMkLst>
        <pc:spChg chg="mod">
          <ac:chgData name="Aymeric POTIER" userId="5f9fbe5c-e569-4554-b3b6-63a0d742b072" providerId="ADAL" clId="{B97ACDF8-B0D9-44F6-ADEB-48739E176CF2}" dt="2022-01-19T16:21:11.939" v="279" actId="20577"/>
          <ac:spMkLst>
            <pc:docMk/>
            <pc:sldMk cId="0" sldId="296"/>
            <ac:spMk id="6" creationId="{00000000-0000-0000-0000-000000000000}"/>
          </ac:spMkLst>
        </pc:spChg>
      </pc:sldChg>
      <pc:sldChg chg="modSp mod">
        <pc:chgData name="Aymeric POTIER" userId="5f9fbe5c-e569-4554-b3b6-63a0d742b072" providerId="ADAL" clId="{B97ACDF8-B0D9-44F6-ADEB-48739E176CF2}" dt="2022-01-19T15:58:35.188" v="223" actId="948"/>
        <pc:sldMkLst>
          <pc:docMk/>
          <pc:sldMk cId="0" sldId="321"/>
        </pc:sldMkLst>
        <pc:spChg chg="mod">
          <ac:chgData name="Aymeric POTIER" userId="5f9fbe5c-e569-4554-b3b6-63a0d742b072" providerId="ADAL" clId="{B97ACDF8-B0D9-44F6-ADEB-48739E176CF2}" dt="2022-01-19T15:58:35.188" v="223" actId="948"/>
          <ac:spMkLst>
            <pc:docMk/>
            <pc:sldMk cId="0" sldId="321"/>
            <ac:spMk id="37" creationId="{00000000-0000-0000-0000-000000000000}"/>
          </ac:spMkLst>
        </pc:spChg>
      </pc:sldChg>
    </pc:docChg>
  </pc:docChgLst>
  <pc:docChgLst>
    <pc:chgData name="Aymeric POTIER" userId="5f9fbe5c-e569-4554-b3b6-63a0d742b072" providerId="ADAL" clId="{B03E292C-8831-4120-BE71-7B7401846A62}"/>
    <pc:docChg chg="undo custSel addSld delSld modSld sldOrd">
      <pc:chgData name="Aymeric POTIER" userId="5f9fbe5c-e569-4554-b3b6-63a0d742b072" providerId="ADAL" clId="{B03E292C-8831-4120-BE71-7B7401846A62}" dt="2022-03-09T16:28:22.392" v="3742" actId="1076"/>
      <pc:docMkLst>
        <pc:docMk/>
      </pc:docMkLst>
      <pc:sldChg chg="addSp delSp modSp mod">
        <pc:chgData name="Aymeric POTIER" userId="5f9fbe5c-e569-4554-b3b6-63a0d742b072" providerId="ADAL" clId="{B03E292C-8831-4120-BE71-7B7401846A62}" dt="2022-03-09T15:55:38.934" v="3406" actId="20577"/>
        <pc:sldMkLst>
          <pc:docMk/>
          <pc:sldMk cId="0" sldId="259"/>
        </pc:sldMkLst>
        <pc:spChg chg="mod">
          <ac:chgData name="Aymeric POTIER" userId="5f9fbe5c-e569-4554-b3b6-63a0d742b072" providerId="ADAL" clId="{B03E292C-8831-4120-BE71-7B7401846A62}" dt="2022-03-05T13:59:32.231" v="21"/>
          <ac:spMkLst>
            <pc:docMk/>
            <pc:sldMk cId="0" sldId="259"/>
            <ac:spMk id="35" creationId="{B817DEDE-C68E-4B79-9831-193850A462C8}"/>
          </ac:spMkLst>
        </pc:spChg>
        <pc:spChg chg="mod">
          <ac:chgData name="Aymeric POTIER" userId="5f9fbe5c-e569-4554-b3b6-63a0d742b072" providerId="ADAL" clId="{B03E292C-8831-4120-BE71-7B7401846A62}" dt="2022-03-05T14:02:07.770" v="132" actId="20577"/>
          <ac:spMkLst>
            <pc:docMk/>
            <pc:sldMk cId="0" sldId="259"/>
            <ac:spMk id="38" creationId="{5E3CB1F6-F0EF-4CE4-853F-29F19CFB9C85}"/>
          </ac:spMkLst>
        </pc:spChg>
        <pc:spChg chg="mod">
          <ac:chgData name="Aymeric POTIER" userId="5f9fbe5c-e569-4554-b3b6-63a0d742b072" providerId="ADAL" clId="{B03E292C-8831-4120-BE71-7B7401846A62}" dt="2022-03-05T14:01:59.071" v="128" actId="20577"/>
          <ac:spMkLst>
            <pc:docMk/>
            <pc:sldMk cId="0" sldId="259"/>
            <ac:spMk id="39" creationId="{5D6CA62E-3AFB-4499-84D9-EF17434079E6}"/>
          </ac:spMkLst>
        </pc:spChg>
        <pc:spChg chg="mod">
          <ac:chgData name="Aymeric POTIER" userId="5f9fbe5c-e569-4554-b3b6-63a0d742b072" providerId="ADAL" clId="{B03E292C-8831-4120-BE71-7B7401846A62}" dt="2022-03-05T14:01:32.164" v="116" actId="20577"/>
          <ac:spMkLst>
            <pc:docMk/>
            <pc:sldMk cId="0" sldId="259"/>
            <ac:spMk id="40" creationId="{03F1F523-4B4C-44A6-A523-99B3F1495FD1}"/>
          </ac:spMkLst>
        </pc:spChg>
        <pc:spChg chg="mod">
          <ac:chgData name="Aymeric POTIER" userId="5f9fbe5c-e569-4554-b3b6-63a0d742b072" providerId="ADAL" clId="{B03E292C-8831-4120-BE71-7B7401846A62}" dt="2022-03-05T13:57:02.608" v="10" actId="20577"/>
          <ac:spMkLst>
            <pc:docMk/>
            <pc:sldMk cId="0" sldId="259"/>
            <ac:spMk id="67" creationId="{2D7D066E-4189-4A3F-9D81-692F79045186}"/>
          </ac:spMkLst>
        </pc:spChg>
        <pc:spChg chg="mod">
          <ac:chgData name="Aymeric POTIER" userId="5f9fbe5c-e569-4554-b3b6-63a0d742b072" providerId="ADAL" clId="{B03E292C-8831-4120-BE71-7B7401846A62}" dt="2022-03-05T14:02:02.937" v="130" actId="20577"/>
          <ac:spMkLst>
            <pc:docMk/>
            <pc:sldMk cId="0" sldId="259"/>
            <ac:spMk id="68" creationId="{B5DBFC70-52EA-4868-991F-A376D1ED046E}"/>
          </ac:spMkLst>
        </pc:spChg>
        <pc:spChg chg="mod">
          <ac:chgData name="Aymeric POTIER" userId="5f9fbe5c-e569-4554-b3b6-63a0d742b072" providerId="ADAL" clId="{B03E292C-8831-4120-BE71-7B7401846A62}" dt="2022-03-05T13:58:58.175" v="18" actId="20577"/>
          <ac:spMkLst>
            <pc:docMk/>
            <pc:sldMk cId="0" sldId="259"/>
            <ac:spMk id="74" creationId="{8AB16958-2BB4-43AD-8832-C44D9A4F1392}"/>
          </ac:spMkLst>
        </pc:spChg>
        <pc:spChg chg="mod">
          <ac:chgData name="Aymeric POTIER" userId="5f9fbe5c-e569-4554-b3b6-63a0d742b072" providerId="ADAL" clId="{B03E292C-8831-4120-BE71-7B7401846A62}" dt="2022-03-05T13:59:25.449" v="20" actId="20577"/>
          <ac:spMkLst>
            <pc:docMk/>
            <pc:sldMk cId="0" sldId="259"/>
            <ac:spMk id="81" creationId="{81408325-E73B-4705-845C-7FC55D386237}"/>
          </ac:spMkLst>
        </pc:spChg>
        <pc:grpChg chg="del">
          <ac:chgData name="Aymeric POTIER" userId="5f9fbe5c-e569-4554-b3b6-63a0d742b072" providerId="ADAL" clId="{B03E292C-8831-4120-BE71-7B7401846A62}" dt="2022-03-05T13:57:06.324" v="11" actId="478"/>
          <ac:grpSpMkLst>
            <pc:docMk/>
            <pc:sldMk cId="0" sldId="259"/>
            <ac:grpSpMk id="4" creationId="{29E08B4E-D651-4CC0-BB6E-461F47427627}"/>
          </ac:grpSpMkLst>
        </pc:grpChg>
        <pc:grpChg chg="add mod">
          <ac:chgData name="Aymeric POTIER" userId="5f9fbe5c-e569-4554-b3b6-63a0d742b072" providerId="ADAL" clId="{B03E292C-8831-4120-BE71-7B7401846A62}" dt="2022-03-05T14:00:14.441" v="60" actId="1076"/>
          <ac:grpSpMkLst>
            <pc:docMk/>
            <pc:sldMk cId="0" sldId="259"/>
            <ac:grpSpMk id="33" creationId="{D87C98F7-6E2F-4901-9F16-29939E3C3040}"/>
          </ac:grpSpMkLst>
        </pc:grpChg>
        <pc:grpChg chg="mod">
          <ac:chgData name="Aymeric POTIER" userId="5f9fbe5c-e569-4554-b3b6-63a0d742b072" providerId="ADAL" clId="{B03E292C-8831-4120-BE71-7B7401846A62}" dt="2022-03-05T13:59:32.231" v="21"/>
          <ac:grpSpMkLst>
            <pc:docMk/>
            <pc:sldMk cId="0" sldId="259"/>
            <ac:grpSpMk id="36" creationId="{51FF275F-9EE1-4460-83EC-B9054AA71576}"/>
          </ac:grpSpMkLst>
        </pc:grpChg>
        <pc:grpChg chg="mod">
          <ac:chgData name="Aymeric POTIER" userId="5f9fbe5c-e569-4554-b3b6-63a0d742b072" providerId="ADAL" clId="{B03E292C-8831-4120-BE71-7B7401846A62}" dt="2022-03-05T13:59:32.231" v="21"/>
          <ac:grpSpMkLst>
            <pc:docMk/>
            <pc:sldMk cId="0" sldId="259"/>
            <ac:grpSpMk id="37" creationId="{31C3071C-1CF7-487D-B01D-4C6A53BB0DF4}"/>
          </ac:grpSpMkLst>
        </pc:grpChg>
        <pc:grpChg chg="mod">
          <ac:chgData name="Aymeric POTIER" userId="5f9fbe5c-e569-4554-b3b6-63a0d742b072" providerId="ADAL" clId="{B03E292C-8831-4120-BE71-7B7401846A62}" dt="2022-03-05T13:57:14.183" v="14" actId="1076"/>
          <ac:grpSpMkLst>
            <pc:docMk/>
            <pc:sldMk cId="0" sldId="259"/>
            <ac:grpSpMk id="63" creationId="{5C2161D4-B363-4EBF-B18A-CC505FE5E332}"/>
          </ac:grpSpMkLst>
        </pc:grpChg>
        <pc:grpChg chg="mod">
          <ac:chgData name="Aymeric POTIER" userId="5f9fbe5c-e569-4554-b3b6-63a0d742b072" providerId="ADAL" clId="{B03E292C-8831-4120-BE71-7B7401846A62}" dt="2022-03-05T13:59:56.377" v="58" actId="1076"/>
          <ac:grpSpMkLst>
            <pc:docMk/>
            <pc:sldMk cId="0" sldId="259"/>
            <ac:grpSpMk id="70" creationId="{E6C57740-7244-45DA-9F29-453BA186AE0F}"/>
          </ac:grpSpMkLst>
        </pc:grpChg>
        <pc:grpChg chg="mod">
          <ac:chgData name="Aymeric POTIER" userId="5f9fbe5c-e569-4554-b3b6-63a0d742b072" providerId="ADAL" clId="{B03E292C-8831-4120-BE71-7B7401846A62}" dt="2022-03-05T14:00:09.733" v="59" actId="1076"/>
          <ac:grpSpMkLst>
            <pc:docMk/>
            <pc:sldMk cId="0" sldId="259"/>
            <ac:grpSpMk id="77" creationId="{0E166175-AED8-46DE-A1A9-0783A978D1EC}"/>
          </ac:grpSpMkLst>
        </pc:grpChg>
        <pc:graphicFrameChg chg="mod">
          <ac:chgData name="Aymeric POTIER" userId="5f9fbe5c-e569-4554-b3b6-63a0d742b072" providerId="ADAL" clId="{B03E292C-8831-4120-BE71-7B7401846A62}" dt="2022-03-09T15:55:38.934" v="3406" actId="20577"/>
          <ac:graphicFrameMkLst>
            <pc:docMk/>
            <pc:sldMk cId="0" sldId="259"/>
            <ac:graphicFrameMk id="98" creationId="{6C03663E-613F-4655-94E5-1BB7CA4FA51C}"/>
          </ac:graphicFrameMkLst>
        </pc:graphicFrameChg>
      </pc:sldChg>
      <pc:sldChg chg="modSp mod">
        <pc:chgData name="Aymeric POTIER" userId="5f9fbe5c-e569-4554-b3b6-63a0d742b072" providerId="ADAL" clId="{B03E292C-8831-4120-BE71-7B7401846A62}" dt="2022-03-05T13:53:09.800" v="1" actId="20577"/>
        <pc:sldMkLst>
          <pc:docMk/>
          <pc:sldMk cId="0" sldId="293"/>
        </pc:sldMkLst>
        <pc:spChg chg="mod">
          <ac:chgData name="Aymeric POTIER" userId="5f9fbe5c-e569-4554-b3b6-63a0d742b072" providerId="ADAL" clId="{B03E292C-8831-4120-BE71-7B7401846A62}" dt="2022-03-05T13:53:09.800" v="1" actId="20577"/>
          <ac:spMkLst>
            <pc:docMk/>
            <pc:sldMk cId="0" sldId="293"/>
            <ac:spMk id="7" creationId="{00000000-0000-0000-0000-000000000000}"/>
          </ac:spMkLst>
        </pc:spChg>
      </pc:sldChg>
      <pc:sldChg chg="add del setBg">
        <pc:chgData name="Aymeric POTIER" userId="5f9fbe5c-e569-4554-b3b6-63a0d742b072" providerId="ADAL" clId="{B03E292C-8831-4120-BE71-7B7401846A62}" dt="2022-03-09T15:40:13.356" v="2848" actId="47"/>
        <pc:sldMkLst>
          <pc:docMk/>
          <pc:sldMk cId="0" sldId="294"/>
        </pc:sldMkLst>
      </pc:sldChg>
      <pc:sldChg chg="modSp mod">
        <pc:chgData name="Aymeric POTIER" userId="5f9fbe5c-e569-4554-b3b6-63a0d742b072" providerId="ADAL" clId="{B03E292C-8831-4120-BE71-7B7401846A62}" dt="2022-03-09T14:54:37.456" v="1932" actId="14100"/>
        <pc:sldMkLst>
          <pc:docMk/>
          <pc:sldMk cId="0" sldId="296"/>
        </pc:sldMkLst>
        <pc:spChg chg="mod">
          <ac:chgData name="Aymeric POTIER" userId="5f9fbe5c-e569-4554-b3b6-63a0d742b072" providerId="ADAL" clId="{B03E292C-8831-4120-BE71-7B7401846A62}" dt="2022-03-09T14:54:37.456" v="1932" actId="14100"/>
          <ac:spMkLst>
            <pc:docMk/>
            <pc:sldMk cId="0" sldId="296"/>
            <ac:spMk id="6" creationId="{00000000-0000-0000-0000-000000000000}"/>
          </ac:spMkLst>
        </pc:spChg>
        <pc:graphicFrameChg chg="mod">
          <ac:chgData name="Aymeric POTIER" userId="5f9fbe5c-e569-4554-b3b6-63a0d742b072" providerId="ADAL" clId="{B03E292C-8831-4120-BE71-7B7401846A62}" dt="2022-03-05T13:56:48.855" v="8" actId="478"/>
          <ac:graphicFrameMkLst>
            <pc:docMk/>
            <pc:sldMk cId="0" sldId="296"/>
            <ac:graphicFrameMk id="5" creationId="{6A3BCE56-28EC-42A7-BF44-7B5465AB757D}"/>
          </ac:graphicFrameMkLst>
        </pc:graphicFrameChg>
      </pc:sldChg>
      <pc:sldChg chg="modSp mod">
        <pc:chgData name="Aymeric POTIER" userId="5f9fbe5c-e569-4554-b3b6-63a0d742b072" providerId="ADAL" clId="{B03E292C-8831-4120-BE71-7B7401846A62}" dt="2022-03-09T15:23:44.530" v="2617" actId="1076"/>
        <pc:sldMkLst>
          <pc:docMk/>
          <pc:sldMk cId="0" sldId="321"/>
        </pc:sldMkLst>
        <pc:spChg chg="mod">
          <ac:chgData name="Aymeric POTIER" userId="5f9fbe5c-e569-4554-b3b6-63a0d742b072" providerId="ADAL" clId="{B03E292C-8831-4120-BE71-7B7401846A62}" dt="2022-03-09T13:55:55.317" v="1460"/>
          <ac:spMkLst>
            <pc:docMk/>
            <pc:sldMk cId="0" sldId="321"/>
            <ac:spMk id="2" creationId="{00000000-0000-0000-0000-000000000000}"/>
          </ac:spMkLst>
        </pc:spChg>
        <pc:spChg chg="mod">
          <ac:chgData name="Aymeric POTIER" userId="5f9fbe5c-e569-4554-b3b6-63a0d742b072" providerId="ADAL" clId="{B03E292C-8831-4120-BE71-7B7401846A62}" dt="2022-03-09T15:23:44.530" v="2617" actId="1076"/>
          <ac:spMkLst>
            <pc:docMk/>
            <pc:sldMk cId="0" sldId="321"/>
            <ac:spMk id="37" creationId="{00000000-0000-0000-0000-000000000000}"/>
          </ac:spMkLst>
        </pc:spChg>
        <pc:graphicFrameChg chg="mod">
          <ac:chgData name="Aymeric POTIER" userId="5f9fbe5c-e569-4554-b3b6-63a0d742b072" providerId="ADAL" clId="{B03E292C-8831-4120-BE71-7B7401846A62}" dt="2022-03-09T13:56:47.393" v="1473" actId="478"/>
          <ac:graphicFrameMkLst>
            <pc:docMk/>
            <pc:sldMk cId="0" sldId="321"/>
            <ac:graphicFrameMk id="34" creationId="{2DE13E8B-9535-44FB-854E-2BFD615C8AEA}"/>
          </ac:graphicFrameMkLst>
        </pc:graphicFrameChg>
      </pc:sldChg>
      <pc:sldChg chg="modSp del">
        <pc:chgData name="Aymeric POTIER" userId="5f9fbe5c-e569-4554-b3b6-63a0d742b072" providerId="ADAL" clId="{B03E292C-8831-4120-BE71-7B7401846A62}" dt="2022-03-09T15:54:58.992" v="3382" actId="47"/>
        <pc:sldMkLst>
          <pc:docMk/>
          <pc:sldMk cId="2823972917" sldId="322"/>
        </pc:sldMkLst>
        <pc:graphicFrameChg chg="mod">
          <ac:chgData name="Aymeric POTIER" userId="5f9fbe5c-e569-4554-b3b6-63a0d742b072" providerId="ADAL" clId="{B03E292C-8831-4120-BE71-7B7401846A62}" dt="2022-03-05T13:56:36.857" v="3" actId="478"/>
          <ac:graphicFrameMkLst>
            <pc:docMk/>
            <pc:sldMk cId="2823972917" sldId="322"/>
            <ac:graphicFrameMk id="40" creationId="{B64202E5-404F-4B93-B5C0-E7CDA2511414}"/>
          </ac:graphicFrameMkLst>
        </pc:graphicFrameChg>
      </pc:sldChg>
      <pc:sldChg chg="addSp modSp mod">
        <pc:chgData name="Aymeric POTIER" userId="5f9fbe5c-e569-4554-b3b6-63a0d742b072" providerId="ADAL" clId="{B03E292C-8831-4120-BE71-7B7401846A62}" dt="2022-03-09T13:50:58.828" v="1442" actId="20577"/>
        <pc:sldMkLst>
          <pc:docMk/>
          <pc:sldMk cId="3055609117" sldId="324"/>
        </pc:sldMkLst>
        <pc:spChg chg="add mod">
          <ac:chgData name="Aymeric POTIER" userId="5f9fbe5c-e569-4554-b3b6-63a0d742b072" providerId="ADAL" clId="{B03E292C-8831-4120-BE71-7B7401846A62}" dt="2022-03-09T13:48:17.698" v="1410" actId="1076"/>
          <ac:spMkLst>
            <pc:docMk/>
            <pc:sldMk cId="3055609117" sldId="324"/>
            <ac:spMk id="2" creationId="{65D101E6-A984-4F78-8A66-DF6D9838C512}"/>
          </ac:spMkLst>
        </pc:spChg>
        <pc:spChg chg="mod">
          <ac:chgData name="Aymeric POTIER" userId="5f9fbe5c-e569-4554-b3b6-63a0d742b072" providerId="ADAL" clId="{B03E292C-8831-4120-BE71-7B7401846A62}" dt="2022-03-09T13:50:58.828" v="1442" actId="20577"/>
          <ac:spMkLst>
            <pc:docMk/>
            <pc:sldMk cId="3055609117" sldId="324"/>
            <ac:spMk id="3" creationId="{035677DC-0759-4635-86D1-9400F20041FA}"/>
          </ac:spMkLst>
        </pc:spChg>
        <pc:graphicFrameChg chg="mod">
          <ac:chgData name="Aymeric POTIER" userId="5f9fbe5c-e569-4554-b3b6-63a0d742b072" providerId="ADAL" clId="{B03E292C-8831-4120-BE71-7B7401846A62}" dt="2022-03-05T13:56:44.706" v="6" actId="478"/>
          <ac:graphicFrameMkLst>
            <pc:docMk/>
            <pc:sldMk cId="3055609117" sldId="324"/>
            <ac:graphicFrameMk id="4" creationId="{342BDFAF-DCEC-463B-9258-5C2C6550712E}"/>
          </ac:graphicFrameMkLst>
        </pc:graphicFrameChg>
        <pc:picChg chg="mod">
          <ac:chgData name="Aymeric POTIER" userId="5f9fbe5c-e569-4554-b3b6-63a0d742b072" providerId="ADAL" clId="{B03E292C-8831-4120-BE71-7B7401846A62}" dt="2022-03-09T13:48:14.398" v="1409" actId="1076"/>
          <ac:picMkLst>
            <pc:docMk/>
            <pc:sldMk cId="3055609117" sldId="324"/>
            <ac:picMk id="9" creationId="{BA56B1B8-C50C-4C3D-9876-A01B065FC082}"/>
          </ac:picMkLst>
        </pc:picChg>
      </pc:sldChg>
      <pc:sldChg chg="modSp del">
        <pc:chgData name="Aymeric POTIER" userId="5f9fbe5c-e569-4554-b3b6-63a0d742b072" providerId="ADAL" clId="{B03E292C-8831-4120-BE71-7B7401846A62}" dt="2022-03-09T13:24:49.479" v="1140" actId="2696"/>
        <pc:sldMkLst>
          <pc:docMk/>
          <pc:sldMk cId="2014185205" sldId="325"/>
        </pc:sldMkLst>
        <pc:graphicFrameChg chg="mod">
          <ac:chgData name="Aymeric POTIER" userId="5f9fbe5c-e569-4554-b3b6-63a0d742b072" providerId="ADAL" clId="{B03E292C-8831-4120-BE71-7B7401846A62}" dt="2022-03-05T13:56:42.740" v="5" actId="478"/>
          <ac:graphicFrameMkLst>
            <pc:docMk/>
            <pc:sldMk cId="2014185205" sldId="325"/>
            <ac:graphicFrameMk id="21" creationId="{15A4D905-B49A-4D06-87AB-D8D8CD765077}"/>
          </ac:graphicFrameMkLst>
        </pc:graphicFrameChg>
      </pc:sldChg>
      <pc:sldChg chg="addSp delSp modSp add mod ord">
        <pc:chgData name="Aymeric POTIER" userId="5f9fbe5c-e569-4554-b3b6-63a0d742b072" providerId="ADAL" clId="{B03E292C-8831-4120-BE71-7B7401846A62}" dt="2022-03-09T16:12:53.387" v="3531" actId="14100"/>
        <pc:sldMkLst>
          <pc:docMk/>
          <pc:sldMk cId="3658922582" sldId="326"/>
        </pc:sldMkLst>
        <pc:spChg chg="mod">
          <ac:chgData name="Aymeric POTIER" userId="5f9fbe5c-e569-4554-b3b6-63a0d742b072" providerId="ADAL" clId="{B03E292C-8831-4120-BE71-7B7401846A62}" dt="2022-03-05T14:34:29.063" v="152" actId="20577"/>
          <ac:spMkLst>
            <pc:docMk/>
            <pc:sldMk cId="3658922582" sldId="326"/>
            <ac:spMk id="2" creationId="{00000000-0000-0000-0000-000000000000}"/>
          </ac:spMkLst>
        </pc:spChg>
        <pc:spChg chg="add mod">
          <ac:chgData name="Aymeric POTIER" userId="5f9fbe5c-e569-4554-b3b6-63a0d742b072" providerId="ADAL" clId="{B03E292C-8831-4120-BE71-7B7401846A62}" dt="2022-03-09T16:12:53.387" v="3531" actId="14100"/>
          <ac:spMkLst>
            <pc:docMk/>
            <pc:sldMk cId="3658922582" sldId="326"/>
            <ac:spMk id="4" creationId="{05E0DC74-F983-4D65-BAA0-6F7DFDB91924}"/>
          </ac:spMkLst>
        </pc:spChg>
        <pc:spChg chg="del">
          <ac:chgData name="Aymeric POTIER" userId="5f9fbe5c-e569-4554-b3b6-63a0d742b072" providerId="ADAL" clId="{B03E292C-8831-4120-BE71-7B7401846A62}" dt="2022-03-05T14:34:35.550" v="153" actId="478"/>
          <ac:spMkLst>
            <pc:docMk/>
            <pc:sldMk cId="3658922582" sldId="326"/>
            <ac:spMk id="6" creationId="{00000000-0000-0000-0000-000000000000}"/>
          </ac:spMkLst>
        </pc:spChg>
        <pc:graphicFrameChg chg="mod">
          <ac:chgData name="Aymeric POTIER" userId="5f9fbe5c-e569-4554-b3b6-63a0d742b072" providerId="ADAL" clId="{B03E292C-8831-4120-BE71-7B7401846A62}" dt="2022-03-05T14:34:50.363" v="163" actId="20577"/>
          <ac:graphicFrameMkLst>
            <pc:docMk/>
            <pc:sldMk cId="3658922582" sldId="326"/>
            <ac:graphicFrameMk id="5" creationId="{6A3BCE56-28EC-42A7-BF44-7B5465AB757D}"/>
          </ac:graphicFrameMkLst>
        </pc:graphicFrameChg>
        <pc:picChg chg="add mod">
          <ac:chgData name="Aymeric POTIER" userId="5f9fbe5c-e569-4554-b3b6-63a0d742b072" providerId="ADAL" clId="{B03E292C-8831-4120-BE71-7B7401846A62}" dt="2022-03-07T15:02:33.784" v="704" actId="1076"/>
          <ac:picMkLst>
            <pc:docMk/>
            <pc:sldMk cId="3658922582" sldId="326"/>
            <ac:picMk id="1026" creationId="{A1714A90-0DB7-4A01-8410-7CD5843D53ED}"/>
          </ac:picMkLst>
        </pc:picChg>
        <pc:picChg chg="del">
          <ac:chgData name="Aymeric POTIER" userId="5f9fbe5c-e569-4554-b3b6-63a0d742b072" providerId="ADAL" clId="{B03E292C-8831-4120-BE71-7B7401846A62}" dt="2022-03-05T14:34:40.726" v="155" actId="478"/>
          <ac:picMkLst>
            <pc:docMk/>
            <pc:sldMk cId="3658922582" sldId="326"/>
            <ac:picMk id="1026" creationId="{EE5FCA49-C2FD-4BA3-BD5E-EC56A8E31B06}"/>
          </ac:picMkLst>
        </pc:picChg>
      </pc:sldChg>
      <pc:sldChg chg="addSp delSp modSp new mod">
        <pc:chgData name="Aymeric POTIER" userId="5f9fbe5c-e569-4554-b3b6-63a0d742b072" providerId="ADAL" clId="{B03E292C-8831-4120-BE71-7B7401846A62}" dt="2022-03-09T14:46:17.283" v="1706" actId="1076"/>
        <pc:sldMkLst>
          <pc:docMk/>
          <pc:sldMk cId="358870198" sldId="327"/>
        </pc:sldMkLst>
        <pc:spChg chg="mod">
          <ac:chgData name="Aymeric POTIER" userId="5f9fbe5c-e569-4554-b3b6-63a0d742b072" providerId="ADAL" clId="{B03E292C-8831-4120-BE71-7B7401846A62}" dt="2022-03-09T13:37:26.888" v="1382"/>
          <ac:spMkLst>
            <pc:docMk/>
            <pc:sldMk cId="358870198" sldId="327"/>
            <ac:spMk id="2" creationId="{42B62BBC-E43A-48FA-A292-0F5B258DBE32}"/>
          </ac:spMkLst>
        </pc:spChg>
        <pc:spChg chg="mod">
          <ac:chgData name="Aymeric POTIER" userId="5f9fbe5c-e569-4554-b3b6-63a0d742b072" providerId="ADAL" clId="{B03E292C-8831-4120-BE71-7B7401846A62}" dt="2022-03-09T14:46:17.283" v="1706" actId="1076"/>
          <ac:spMkLst>
            <pc:docMk/>
            <pc:sldMk cId="358870198" sldId="327"/>
            <ac:spMk id="3" creationId="{6271CE81-2A7D-4093-8420-184B9554F88D}"/>
          </ac:spMkLst>
        </pc:spChg>
        <pc:spChg chg="add mod">
          <ac:chgData name="Aymeric POTIER" userId="5f9fbe5c-e569-4554-b3b6-63a0d742b072" providerId="ADAL" clId="{B03E292C-8831-4120-BE71-7B7401846A62}" dt="2022-03-09T14:04:52.042" v="1537" actId="1076"/>
          <ac:spMkLst>
            <pc:docMk/>
            <pc:sldMk cId="358870198" sldId="327"/>
            <ac:spMk id="4" creationId="{D2D1A172-7DC8-456C-A1C1-ED406D1B5DDB}"/>
          </ac:spMkLst>
        </pc:spChg>
        <pc:spChg chg="add del mod">
          <ac:chgData name="Aymeric POTIER" userId="5f9fbe5c-e569-4554-b3b6-63a0d742b072" providerId="ADAL" clId="{B03E292C-8831-4120-BE71-7B7401846A62}" dt="2022-03-09T13:36:00.795" v="1356"/>
          <ac:spMkLst>
            <pc:docMk/>
            <pc:sldMk cId="358870198" sldId="327"/>
            <ac:spMk id="5" creationId="{8EA4BB8A-4DF6-4C51-8611-C91F6CF0A314}"/>
          </ac:spMkLst>
        </pc:spChg>
        <pc:spChg chg="add mod">
          <ac:chgData name="Aymeric POTIER" userId="5f9fbe5c-e569-4554-b3b6-63a0d742b072" providerId="ADAL" clId="{B03E292C-8831-4120-BE71-7B7401846A62}" dt="2022-03-09T14:05:20.591" v="1561" actId="1076"/>
          <ac:spMkLst>
            <pc:docMk/>
            <pc:sldMk cId="358870198" sldId="327"/>
            <ac:spMk id="6" creationId="{A3664198-0F40-43F9-9DD3-4FC4E5604A9C}"/>
          </ac:spMkLst>
        </pc:spChg>
        <pc:picChg chg="add mod">
          <ac:chgData name="Aymeric POTIER" userId="5f9fbe5c-e569-4554-b3b6-63a0d742b072" providerId="ADAL" clId="{B03E292C-8831-4120-BE71-7B7401846A62}" dt="2022-03-09T14:04:52.042" v="1537" actId="1076"/>
          <ac:picMkLst>
            <pc:docMk/>
            <pc:sldMk cId="358870198" sldId="327"/>
            <ac:picMk id="1026" creationId="{48BA6F54-4921-4CAF-A75A-CC07A3FEB24D}"/>
          </ac:picMkLst>
        </pc:picChg>
      </pc:sldChg>
      <pc:sldChg chg="addSp delSp modSp new mod">
        <pc:chgData name="Aymeric POTIER" userId="5f9fbe5c-e569-4554-b3b6-63a0d742b072" providerId="ADAL" clId="{B03E292C-8831-4120-BE71-7B7401846A62}" dt="2022-03-09T14:56:22.174" v="2049" actId="20577"/>
        <pc:sldMkLst>
          <pc:docMk/>
          <pc:sldMk cId="1529365214" sldId="328"/>
        </pc:sldMkLst>
        <pc:spChg chg="mod">
          <ac:chgData name="Aymeric POTIER" userId="5f9fbe5c-e569-4554-b3b6-63a0d742b072" providerId="ADAL" clId="{B03E292C-8831-4120-BE71-7B7401846A62}" dt="2022-03-09T14:55:11.703" v="1969" actId="20577"/>
          <ac:spMkLst>
            <pc:docMk/>
            <pc:sldMk cId="1529365214" sldId="328"/>
            <ac:spMk id="2" creationId="{F9AE97C0-D93A-4FBC-8F77-18811116DE2E}"/>
          </ac:spMkLst>
        </pc:spChg>
        <pc:spChg chg="add del mod">
          <ac:chgData name="Aymeric POTIER" userId="5f9fbe5c-e569-4554-b3b6-63a0d742b072" providerId="ADAL" clId="{B03E292C-8831-4120-BE71-7B7401846A62}" dt="2022-03-09T14:55:53.841" v="1987" actId="27636"/>
          <ac:spMkLst>
            <pc:docMk/>
            <pc:sldMk cId="1529365214" sldId="328"/>
            <ac:spMk id="3" creationId="{F08FCE70-8A07-4483-9B7F-E0D80DBD20D6}"/>
          </ac:spMkLst>
        </pc:spChg>
        <pc:spChg chg="add mod">
          <ac:chgData name="Aymeric POTIER" userId="5f9fbe5c-e569-4554-b3b6-63a0d742b072" providerId="ADAL" clId="{B03E292C-8831-4120-BE71-7B7401846A62}" dt="2022-03-09T14:56:22.174" v="2049" actId="20577"/>
          <ac:spMkLst>
            <pc:docMk/>
            <pc:sldMk cId="1529365214" sldId="328"/>
            <ac:spMk id="6" creationId="{09684D83-BC2F-42DC-9EB1-0FBC43D8C06C}"/>
          </ac:spMkLst>
        </pc:spChg>
        <pc:picChg chg="add del mod">
          <ac:chgData name="Aymeric POTIER" userId="5f9fbe5c-e569-4554-b3b6-63a0d742b072" providerId="ADAL" clId="{B03E292C-8831-4120-BE71-7B7401846A62}" dt="2022-03-09T13:23:42.598" v="1138"/>
          <ac:picMkLst>
            <pc:docMk/>
            <pc:sldMk cId="1529365214" sldId="328"/>
            <ac:picMk id="4" creationId="{39428A59-8316-4EEB-AE03-4D15D0AF29B3}"/>
          </ac:picMkLst>
        </pc:picChg>
        <pc:picChg chg="add mod">
          <ac:chgData name="Aymeric POTIER" userId="5f9fbe5c-e569-4554-b3b6-63a0d742b072" providerId="ADAL" clId="{B03E292C-8831-4120-BE71-7B7401846A62}" dt="2022-03-09T14:54:53.571" v="1936" actId="1076"/>
          <ac:picMkLst>
            <pc:docMk/>
            <pc:sldMk cId="1529365214" sldId="328"/>
            <ac:picMk id="5" creationId="{5497D2BF-148C-45C3-81A6-762EA843832C}"/>
          </ac:picMkLst>
        </pc:picChg>
        <pc:picChg chg="add mod">
          <ac:chgData name="Aymeric POTIER" userId="5f9fbe5c-e569-4554-b3b6-63a0d742b072" providerId="ADAL" clId="{B03E292C-8831-4120-BE71-7B7401846A62}" dt="2022-03-09T14:54:52.589" v="1935" actId="1076"/>
          <ac:picMkLst>
            <pc:docMk/>
            <pc:sldMk cId="1529365214" sldId="328"/>
            <ac:picMk id="7" creationId="{261484D1-45AE-4EA2-9CA8-7AC8D4FD15AB}"/>
          </ac:picMkLst>
        </pc:picChg>
      </pc:sldChg>
      <pc:sldChg chg="addSp delSp modSp add mod">
        <pc:chgData name="Aymeric POTIER" userId="5f9fbe5c-e569-4554-b3b6-63a0d742b072" providerId="ADAL" clId="{B03E292C-8831-4120-BE71-7B7401846A62}" dt="2022-03-09T16:20:51.814" v="3535" actId="1076"/>
        <pc:sldMkLst>
          <pc:docMk/>
          <pc:sldMk cId="2257866699" sldId="329"/>
        </pc:sldMkLst>
        <pc:spChg chg="mod">
          <ac:chgData name="Aymeric POTIER" userId="5f9fbe5c-e569-4554-b3b6-63a0d742b072" providerId="ADAL" clId="{B03E292C-8831-4120-BE71-7B7401846A62}" dt="2022-03-09T12:50:30.068" v="975" actId="20577"/>
          <ac:spMkLst>
            <pc:docMk/>
            <pc:sldMk cId="2257866699" sldId="329"/>
            <ac:spMk id="2" creationId="{42B62BBC-E43A-48FA-A292-0F5B258DBE32}"/>
          </ac:spMkLst>
        </pc:spChg>
        <pc:spChg chg="mod">
          <ac:chgData name="Aymeric POTIER" userId="5f9fbe5c-e569-4554-b3b6-63a0d742b072" providerId="ADAL" clId="{B03E292C-8831-4120-BE71-7B7401846A62}" dt="2022-03-09T16:20:51.814" v="3535" actId="1076"/>
          <ac:spMkLst>
            <pc:docMk/>
            <pc:sldMk cId="2257866699" sldId="329"/>
            <ac:spMk id="3" creationId="{6271CE81-2A7D-4093-8420-184B9554F88D}"/>
          </ac:spMkLst>
        </pc:spChg>
        <pc:spChg chg="add mod">
          <ac:chgData name="Aymeric POTIER" userId="5f9fbe5c-e569-4554-b3b6-63a0d742b072" providerId="ADAL" clId="{B03E292C-8831-4120-BE71-7B7401846A62}" dt="2022-03-09T13:21:00.154" v="1101" actId="1076"/>
          <ac:spMkLst>
            <pc:docMk/>
            <pc:sldMk cId="2257866699" sldId="329"/>
            <ac:spMk id="6" creationId="{14A4086C-E60F-4884-B5D0-DF0978A55CC8}"/>
          </ac:spMkLst>
        </pc:spChg>
        <pc:picChg chg="add del mod">
          <ac:chgData name="Aymeric POTIER" userId="5f9fbe5c-e569-4554-b3b6-63a0d742b072" providerId="ADAL" clId="{B03E292C-8831-4120-BE71-7B7401846A62}" dt="2022-03-09T14:09:50.357" v="1604" actId="478"/>
          <ac:picMkLst>
            <pc:docMk/>
            <pc:sldMk cId="2257866699" sldId="329"/>
            <ac:picMk id="5" creationId="{577A1825-CDE7-4440-B6BA-0479F1A39FEE}"/>
          </ac:picMkLst>
        </pc:picChg>
        <pc:picChg chg="add mod">
          <ac:chgData name="Aymeric POTIER" userId="5f9fbe5c-e569-4554-b3b6-63a0d742b072" providerId="ADAL" clId="{B03E292C-8831-4120-BE71-7B7401846A62}" dt="2022-03-09T14:09:57.518" v="1607" actId="1076"/>
          <ac:picMkLst>
            <pc:docMk/>
            <pc:sldMk cId="2257866699" sldId="329"/>
            <ac:picMk id="8" creationId="{ABA9DAFD-0EC2-443A-B6F5-33A85A12B74D}"/>
          </ac:picMkLst>
        </pc:picChg>
      </pc:sldChg>
      <pc:sldChg chg="addSp delSp modSp new mod ord">
        <pc:chgData name="Aymeric POTIER" userId="5f9fbe5c-e569-4554-b3b6-63a0d742b072" providerId="ADAL" clId="{B03E292C-8831-4120-BE71-7B7401846A62}" dt="2022-03-09T13:57:41.165" v="1512" actId="14100"/>
        <pc:sldMkLst>
          <pc:docMk/>
          <pc:sldMk cId="857792854" sldId="330"/>
        </pc:sldMkLst>
        <pc:spChg chg="add del mod">
          <ac:chgData name="Aymeric POTIER" userId="5f9fbe5c-e569-4554-b3b6-63a0d742b072" providerId="ADAL" clId="{B03E292C-8831-4120-BE71-7B7401846A62}" dt="2022-03-09T13:54:18.793" v="1451" actId="478"/>
          <ac:spMkLst>
            <pc:docMk/>
            <pc:sldMk cId="857792854" sldId="330"/>
            <ac:spMk id="3" creationId="{ABE2AAA0-2B91-4904-83AC-B7EB24E8677E}"/>
          </ac:spMkLst>
        </pc:spChg>
        <pc:spChg chg="add del mod">
          <ac:chgData name="Aymeric POTIER" userId="5f9fbe5c-e569-4554-b3b6-63a0d742b072" providerId="ADAL" clId="{B03E292C-8831-4120-BE71-7B7401846A62}" dt="2022-03-09T13:54:15.225" v="1449"/>
          <ac:spMkLst>
            <pc:docMk/>
            <pc:sldMk cId="857792854" sldId="330"/>
            <ac:spMk id="4" creationId="{D00F474C-BD92-45AC-8693-1765D73D71BD}"/>
          </ac:spMkLst>
        </pc:spChg>
        <pc:spChg chg="add mod">
          <ac:chgData name="Aymeric POTIER" userId="5f9fbe5c-e569-4554-b3b6-63a0d742b072" providerId="ADAL" clId="{B03E292C-8831-4120-BE71-7B7401846A62}" dt="2022-03-09T13:57:41.165" v="1512" actId="14100"/>
          <ac:spMkLst>
            <pc:docMk/>
            <pc:sldMk cId="857792854" sldId="330"/>
            <ac:spMk id="6" creationId="{C9F2187D-3674-4A4A-9EA7-72156210CB21}"/>
          </ac:spMkLst>
        </pc:spChg>
        <pc:picChg chg="add mod">
          <ac:chgData name="Aymeric POTIER" userId="5f9fbe5c-e569-4554-b3b6-63a0d742b072" providerId="ADAL" clId="{B03E292C-8831-4120-BE71-7B7401846A62}" dt="2022-03-09T13:56:36.091" v="1469" actId="1076"/>
          <ac:picMkLst>
            <pc:docMk/>
            <pc:sldMk cId="857792854" sldId="330"/>
            <ac:picMk id="2" creationId="{86E2917A-2117-4FCA-9A8C-B091D469A030}"/>
          </ac:picMkLst>
        </pc:picChg>
      </pc:sldChg>
      <pc:sldChg chg="modSp new mod">
        <pc:chgData name="Aymeric POTIER" userId="5f9fbe5c-e569-4554-b3b6-63a0d742b072" providerId="ADAL" clId="{B03E292C-8831-4120-BE71-7B7401846A62}" dt="2022-03-09T15:15:39.748" v="2466" actId="20577"/>
        <pc:sldMkLst>
          <pc:docMk/>
          <pc:sldMk cId="70382469" sldId="331"/>
        </pc:sldMkLst>
        <pc:spChg chg="mod">
          <ac:chgData name="Aymeric POTIER" userId="5f9fbe5c-e569-4554-b3b6-63a0d742b072" providerId="ADAL" clId="{B03E292C-8831-4120-BE71-7B7401846A62}" dt="2022-03-09T15:15:02.987" v="2462" actId="14100"/>
          <ac:spMkLst>
            <pc:docMk/>
            <pc:sldMk cId="70382469" sldId="331"/>
            <ac:spMk id="2" creationId="{FD74CD02-D261-4DA8-9BA9-2AB760C4BD71}"/>
          </ac:spMkLst>
        </pc:spChg>
        <pc:spChg chg="mod">
          <ac:chgData name="Aymeric POTIER" userId="5f9fbe5c-e569-4554-b3b6-63a0d742b072" providerId="ADAL" clId="{B03E292C-8831-4120-BE71-7B7401846A62}" dt="2022-03-09T15:15:39.748" v="2466" actId="20577"/>
          <ac:spMkLst>
            <pc:docMk/>
            <pc:sldMk cId="70382469" sldId="331"/>
            <ac:spMk id="3" creationId="{FE19184A-3F2E-4627-A339-4C4366A8BFC0}"/>
          </ac:spMkLst>
        </pc:spChg>
      </pc:sldChg>
      <pc:sldChg chg="addSp modSp add mod">
        <pc:chgData name="Aymeric POTIER" userId="5f9fbe5c-e569-4554-b3b6-63a0d742b072" providerId="ADAL" clId="{B03E292C-8831-4120-BE71-7B7401846A62}" dt="2022-03-09T15:26:06.361" v="2667" actId="1076"/>
        <pc:sldMkLst>
          <pc:docMk/>
          <pc:sldMk cId="108242821" sldId="332"/>
        </pc:sldMkLst>
        <pc:spChg chg="mod">
          <ac:chgData name="Aymeric POTIER" userId="5f9fbe5c-e569-4554-b3b6-63a0d742b072" providerId="ADAL" clId="{B03E292C-8831-4120-BE71-7B7401846A62}" dt="2022-03-09T15:26:04.201" v="2666" actId="1076"/>
          <ac:spMkLst>
            <pc:docMk/>
            <pc:sldMk cId="108242821" sldId="332"/>
            <ac:spMk id="2" creationId="{FD74CD02-D261-4DA8-9BA9-2AB760C4BD71}"/>
          </ac:spMkLst>
        </pc:spChg>
        <pc:spChg chg="mod">
          <ac:chgData name="Aymeric POTIER" userId="5f9fbe5c-e569-4554-b3b6-63a0d742b072" providerId="ADAL" clId="{B03E292C-8831-4120-BE71-7B7401846A62}" dt="2022-03-09T15:17:48.741" v="2469" actId="20577"/>
          <ac:spMkLst>
            <pc:docMk/>
            <pc:sldMk cId="108242821" sldId="332"/>
            <ac:spMk id="3" creationId="{FE19184A-3F2E-4627-A339-4C4366A8BFC0}"/>
          </ac:spMkLst>
        </pc:spChg>
        <pc:spChg chg="add mod">
          <ac:chgData name="Aymeric POTIER" userId="5f9fbe5c-e569-4554-b3b6-63a0d742b072" providerId="ADAL" clId="{B03E292C-8831-4120-BE71-7B7401846A62}" dt="2022-03-09T15:26:01.021" v="2665" actId="1076"/>
          <ac:spMkLst>
            <pc:docMk/>
            <pc:sldMk cId="108242821" sldId="332"/>
            <ac:spMk id="4" creationId="{F60E3088-BB8A-4FC0-B4EC-7B61046B9903}"/>
          </ac:spMkLst>
        </pc:spChg>
        <pc:spChg chg="add mod">
          <ac:chgData name="Aymeric POTIER" userId="5f9fbe5c-e569-4554-b3b6-63a0d742b072" providerId="ADAL" clId="{B03E292C-8831-4120-BE71-7B7401846A62}" dt="2022-03-09T15:24:25.788" v="2664" actId="20577"/>
          <ac:spMkLst>
            <pc:docMk/>
            <pc:sldMk cId="108242821" sldId="332"/>
            <ac:spMk id="6" creationId="{6DA62B74-363F-4B01-81C3-6CB6832C3937}"/>
          </ac:spMkLst>
        </pc:spChg>
        <pc:picChg chg="add mod">
          <ac:chgData name="Aymeric POTIER" userId="5f9fbe5c-e569-4554-b3b6-63a0d742b072" providerId="ADAL" clId="{B03E292C-8831-4120-BE71-7B7401846A62}" dt="2022-03-09T15:26:06.361" v="2667" actId="1076"/>
          <ac:picMkLst>
            <pc:docMk/>
            <pc:sldMk cId="108242821" sldId="332"/>
            <ac:picMk id="2050" creationId="{9062AD37-DA00-4817-885A-1A59C708A35A}"/>
          </ac:picMkLst>
        </pc:picChg>
      </pc:sldChg>
      <pc:sldChg chg="addSp modSp new mod">
        <pc:chgData name="Aymeric POTIER" userId="5f9fbe5c-e569-4554-b3b6-63a0d742b072" providerId="ADAL" clId="{B03E292C-8831-4120-BE71-7B7401846A62}" dt="2022-03-09T16:26:43.689" v="3727" actId="1076"/>
        <pc:sldMkLst>
          <pc:docMk/>
          <pc:sldMk cId="1760434716" sldId="333"/>
        </pc:sldMkLst>
        <pc:spChg chg="mod">
          <ac:chgData name="Aymeric POTIER" userId="5f9fbe5c-e569-4554-b3b6-63a0d742b072" providerId="ADAL" clId="{B03E292C-8831-4120-BE71-7B7401846A62}" dt="2022-03-09T15:28:30.012" v="2722" actId="20577"/>
          <ac:spMkLst>
            <pc:docMk/>
            <pc:sldMk cId="1760434716" sldId="333"/>
            <ac:spMk id="2" creationId="{9BA99C22-5B98-4D58-B071-DEE0A8A275D9}"/>
          </ac:spMkLst>
        </pc:spChg>
        <pc:spChg chg="mod">
          <ac:chgData name="Aymeric POTIER" userId="5f9fbe5c-e569-4554-b3b6-63a0d742b072" providerId="ADAL" clId="{B03E292C-8831-4120-BE71-7B7401846A62}" dt="2022-03-09T16:26:25.730" v="3724" actId="1076"/>
          <ac:spMkLst>
            <pc:docMk/>
            <pc:sldMk cId="1760434716" sldId="333"/>
            <ac:spMk id="3" creationId="{BE61DCE4-2B99-4C20-9681-782A96AC69A7}"/>
          </ac:spMkLst>
        </pc:spChg>
        <pc:picChg chg="add mod modCrop">
          <ac:chgData name="Aymeric POTIER" userId="5f9fbe5c-e569-4554-b3b6-63a0d742b072" providerId="ADAL" clId="{B03E292C-8831-4120-BE71-7B7401846A62}" dt="2022-03-09T16:26:43.689" v="3727" actId="1076"/>
          <ac:picMkLst>
            <pc:docMk/>
            <pc:sldMk cId="1760434716" sldId="333"/>
            <ac:picMk id="5" creationId="{6DE5B11F-5A9E-4AA6-A696-C2525D39161C}"/>
          </ac:picMkLst>
        </pc:picChg>
      </pc:sldChg>
      <pc:sldChg chg="addSp modSp new mod">
        <pc:chgData name="Aymeric POTIER" userId="5f9fbe5c-e569-4554-b3b6-63a0d742b072" providerId="ADAL" clId="{B03E292C-8831-4120-BE71-7B7401846A62}" dt="2022-03-09T15:37:36.078" v="2847" actId="20577"/>
        <pc:sldMkLst>
          <pc:docMk/>
          <pc:sldMk cId="1627003164" sldId="334"/>
        </pc:sldMkLst>
        <pc:spChg chg="add mod">
          <ac:chgData name="Aymeric POTIER" userId="5f9fbe5c-e569-4554-b3b6-63a0d742b072" providerId="ADAL" clId="{B03E292C-8831-4120-BE71-7B7401846A62}" dt="2022-03-09T15:37:36.078" v="2847" actId="20577"/>
          <ac:spMkLst>
            <pc:docMk/>
            <pc:sldMk cId="1627003164" sldId="334"/>
            <ac:spMk id="4" creationId="{089924BC-7029-4A92-A600-C6AED6D5E654}"/>
          </ac:spMkLst>
        </pc:spChg>
        <pc:picChg chg="add mod">
          <ac:chgData name="Aymeric POTIER" userId="5f9fbe5c-e569-4554-b3b6-63a0d742b072" providerId="ADAL" clId="{B03E292C-8831-4120-BE71-7B7401846A62}" dt="2022-03-09T15:37:20.158" v="2834" actId="1076"/>
          <ac:picMkLst>
            <pc:docMk/>
            <pc:sldMk cId="1627003164" sldId="334"/>
            <ac:picMk id="3" creationId="{198BCD05-38B1-4E1B-8243-D61000F36C7A}"/>
          </ac:picMkLst>
        </pc:picChg>
      </pc:sldChg>
      <pc:sldChg chg="addSp modSp new mod ord">
        <pc:chgData name="Aymeric POTIER" userId="5f9fbe5c-e569-4554-b3b6-63a0d742b072" providerId="ADAL" clId="{B03E292C-8831-4120-BE71-7B7401846A62}" dt="2022-03-09T16:28:22.392" v="3742" actId="1076"/>
        <pc:sldMkLst>
          <pc:docMk/>
          <pc:sldMk cId="2872777372" sldId="335"/>
        </pc:sldMkLst>
        <pc:spChg chg="add mod">
          <ac:chgData name="Aymeric POTIER" userId="5f9fbe5c-e569-4554-b3b6-63a0d742b072" providerId="ADAL" clId="{B03E292C-8831-4120-BE71-7B7401846A62}" dt="2022-03-09T16:27:18.550" v="3739" actId="207"/>
          <ac:spMkLst>
            <pc:docMk/>
            <pc:sldMk cId="2872777372" sldId="335"/>
            <ac:spMk id="3" creationId="{CA97AC9D-8B39-4199-9587-95E9407E06B7}"/>
          </ac:spMkLst>
        </pc:spChg>
        <pc:picChg chg="add mod">
          <ac:chgData name="Aymeric POTIER" userId="5f9fbe5c-e569-4554-b3b6-63a0d742b072" providerId="ADAL" clId="{B03E292C-8831-4120-BE71-7B7401846A62}" dt="2022-03-09T16:28:22.392" v="3742" actId="1076"/>
          <ac:picMkLst>
            <pc:docMk/>
            <pc:sldMk cId="2872777372" sldId="335"/>
            <ac:picMk id="2" creationId="{B389D215-135A-4EED-81E3-BB68BA68434B}"/>
          </ac:picMkLst>
        </pc:picChg>
        <pc:picChg chg="add mod">
          <ac:chgData name="Aymeric POTIER" userId="5f9fbe5c-e569-4554-b3b6-63a0d742b072" providerId="ADAL" clId="{B03E292C-8831-4120-BE71-7B7401846A62}" dt="2022-03-09T16:28:20.642" v="3741" actId="1076"/>
          <ac:picMkLst>
            <pc:docMk/>
            <pc:sldMk cId="2872777372" sldId="335"/>
            <ac:picMk id="4" creationId="{D56831DF-6F55-4EA8-A26F-4DE8074E3DF2}"/>
          </ac:picMkLst>
        </pc:picChg>
      </pc:sldChg>
      <pc:sldChg chg="addSp delSp modSp new mod">
        <pc:chgData name="Aymeric POTIER" userId="5f9fbe5c-e569-4554-b3b6-63a0d742b072" providerId="ADAL" clId="{B03E292C-8831-4120-BE71-7B7401846A62}" dt="2022-03-09T15:45:04.917" v="2937" actId="1076"/>
        <pc:sldMkLst>
          <pc:docMk/>
          <pc:sldMk cId="1658705568" sldId="336"/>
        </pc:sldMkLst>
        <pc:spChg chg="mod">
          <ac:chgData name="Aymeric POTIER" userId="5f9fbe5c-e569-4554-b3b6-63a0d742b072" providerId="ADAL" clId="{B03E292C-8831-4120-BE71-7B7401846A62}" dt="2022-03-09T15:43:46.461" v="2920" actId="20577"/>
          <ac:spMkLst>
            <pc:docMk/>
            <pc:sldMk cId="1658705568" sldId="336"/>
            <ac:spMk id="2" creationId="{2B2B1E08-6740-47C1-A720-87439DEA7CED}"/>
          </ac:spMkLst>
        </pc:spChg>
        <pc:spChg chg="del mod">
          <ac:chgData name="Aymeric POTIER" userId="5f9fbe5c-e569-4554-b3b6-63a0d742b072" providerId="ADAL" clId="{B03E292C-8831-4120-BE71-7B7401846A62}" dt="2022-03-09T15:45:00.191" v="2935" actId="478"/>
          <ac:spMkLst>
            <pc:docMk/>
            <pc:sldMk cId="1658705568" sldId="336"/>
            <ac:spMk id="3" creationId="{721B051C-20CB-4DDA-958E-A762CA048472}"/>
          </ac:spMkLst>
        </pc:spChg>
        <pc:picChg chg="add mod">
          <ac:chgData name="Aymeric POTIER" userId="5f9fbe5c-e569-4554-b3b6-63a0d742b072" providerId="ADAL" clId="{B03E292C-8831-4120-BE71-7B7401846A62}" dt="2022-03-09T15:45:04.917" v="2937" actId="1076"/>
          <ac:picMkLst>
            <pc:docMk/>
            <pc:sldMk cId="1658705568" sldId="336"/>
            <ac:picMk id="4" creationId="{95D5C67D-4C73-45DB-BDB3-70DE7D123A2F}"/>
          </ac:picMkLst>
        </pc:picChg>
      </pc:sldChg>
      <pc:sldChg chg="new del">
        <pc:chgData name="Aymeric POTIER" userId="5f9fbe5c-e569-4554-b3b6-63a0d742b072" providerId="ADAL" clId="{B03E292C-8831-4120-BE71-7B7401846A62}" dt="2022-03-09T15:46:36.760" v="3073" actId="47"/>
        <pc:sldMkLst>
          <pc:docMk/>
          <pc:sldMk cId="1424696781" sldId="337"/>
        </pc:sldMkLst>
      </pc:sldChg>
      <pc:sldChg chg="addSp delSp modSp add mod">
        <pc:chgData name="Aymeric POTIER" userId="5f9fbe5c-e569-4554-b3b6-63a0d742b072" providerId="ADAL" clId="{B03E292C-8831-4120-BE71-7B7401846A62}" dt="2022-03-09T15:51:59.159" v="3381" actId="20577"/>
        <pc:sldMkLst>
          <pc:docMk/>
          <pc:sldMk cId="3191893648" sldId="338"/>
        </pc:sldMkLst>
        <pc:spChg chg="mod">
          <ac:chgData name="Aymeric POTIER" userId="5f9fbe5c-e569-4554-b3b6-63a0d742b072" providerId="ADAL" clId="{B03E292C-8831-4120-BE71-7B7401846A62}" dt="2022-03-09T15:44:41.862" v="2927" actId="20577"/>
          <ac:spMkLst>
            <pc:docMk/>
            <pc:sldMk cId="3191893648" sldId="338"/>
            <ac:spMk id="2" creationId="{2B2B1E08-6740-47C1-A720-87439DEA7CED}"/>
          </ac:spMkLst>
        </pc:spChg>
        <pc:spChg chg="mod">
          <ac:chgData name="Aymeric POTIER" userId="5f9fbe5c-e569-4554-b3b6-63a0d742b072" providerId="ADAL" clId="{B03E292C-8831-4120-BE71-7B7401846A62}" dt="2022-03-09T15:51:59.159" v="3381" actId="20577"/>
          <ac:spMkLst>
            <pc:docMk/>
            <pc:sldMk cId="3191893648" sldId="338"/>
            <ac:spMk id="3" creationId="{721B051C-20CB-4DDA-958E-A762CA048472}"/>
          </ac:spMkLst>
        </pc:spChg>
        <pc:picChg chg="del">
          <ac:chgData name="Aymeric POTIER" userId="5f9fbe5c-e569-4554-b3b6-63a0d742b072" providerId="ADAL" clId="{B03E292C-8831-4120-BE71-7B7401846A62}" dt="2022-03-09T15:44:43.511" v="2928" actId="478"/>
          <ac:picMkLst>
            <pc:docMk/>
            <pc:sldMk cId="3191893648" sldId="338"/>
            <ac:picMk id="4" creationId="{95D5C67D-4C73-45DB-BDB3-70DE7D123A2F}"/>
          </ac:picMkLst>
        </pc:picChg>
        <pc:picChg chg="add mod">
          <ac:chgData name="Aymeric POTIER" userId="5f9fbe5c-e569-4554-b3b6-63a0d742b072" providerId="ADAL" clId="{B03E292C-8831-4120-BE71-7B7401846A62}" dt="2022-03-09T15:46:23.988" v="3068" actId="1076"/>
          <ac:picMkLst>
            <pc:docMk/>
            <pc:sldMk cId="3191893648" sldId="338"/>
            <ac:picMk id="5" creationId="{ABF994F8-34D7-45EE-BA18-25E1EB3B442B}"/>
          </ac:picMkLst>
        </pc:picChg>
      </pc:sldChg>
      <pc:sldChg chg="addSp delSp modSp add mod">
        <pc:chgData name="Aymeric POTIER" userId="5f9fbe5c-e569-4554-b3b6-63a0d742b072" providerId="ADAL" clId="{B03E292C-8831-4120-BE71-7B7401846A62}" dt="2022-03-09T16:23:24.240" v="3548" actId="1076"/>
        <pc:sldMkLst>
          <pc:docMk/>
          <pc:sldMk cId="4151838466" sldId="339"/>
        </pc:sldMkLst>
        <pc:spChg chg="del">
          <ac:chgData name="Aymeric POTIER" userId="5f9fbe5c-e569-4554-b3b6-63a0d742b072" providerId="ADAL" clId="{B03E292C-8831-4120-BE71-7B7401846A62}" dt="2022-03-09T16:01:00.178" v="3460" actId="478"/>
          <ac:spMkLst>
            <pc:docMk/>
            <pc:sldMk cId="4151838466" sldId="339"/>
            <ac:spMk id="3" creationId="{BE61DCE4-2B99-4C20-9681-782A96AC69A7}"/>
          </ac:spMkLst>
        </pc:spChg>
        <pc:spChg chg="add mod">
          <ac:chgData name="Aymeric POTIER" userId="5f9fbe5c-e569-4554-b3b6-63a0d742b072" providerId="ADAL" clId="{B03E292C-8831-4120-BE71-7B7401846A62}" dt="2022-03-09T16:02:33.642" v="3480" actId="14100"/>
          <ac:spMkLst>
            <pc:docMk/>
            <pc:sldMk cId="4151838466" sldId="339"/>
            <ac:spMk id="6" creationId="{4047FF7D-70A6-47FF-86D0-3CBD5111429F}"/>
          </ac:spMkLst>
        </pc:spChg>
        <pc:spChg chg="add mod">
          <ac:chgData name="Aymeric POTIER" userId="5f9fbe5c-e569-4554-b3b6-63a0d742b072" providerId="ADAL" clId="{B03E292C-8831-4120-BE71-7B7401846A62}" dt="2022-03-09T16:22:01.172" v="3539" actId="1076"/>
          <ac:spMkLst>
            <pc:docMk/>
            <pc:sldMk cId="4151838466" sldId="339"/>
            <ac:spMk id="13" creationId="{3A3FC345-D623-4B0C-85D6-F051F96350C4}"/>
          </ac:spMkLst>
        </pc:spChg>
        <pc:spChg chg="add mod">
          <ac:chgData name="Aymeric POTIER" userId="5f9fbe5c-e569-4554-b3b6-63a0d742b072" providerId="ADAL" clId="{B03E292C-8831-4120-BE71-7B7401846A62}" dt="2022-03-09T16:10:41.066" v="3518" actId="20577"/>
          <ac:spMkLst>
            <pc:docMk/>
            <pc:sldMk cId="4151838466" sldId="339"/>
            <ac:spMk id="14" creationId="{C4DCDA21-4E32-4EEA-8445-C25ECA6DAF2B}"/>
          </ac:spMkLst>
        </pc:spChg>
        <pc:spChg chg="add mod">
          <ac:chgData name="Aymeric POTIER" userId="5f9fbe5c-e569-4554-b3b6-63a0d742b072" providerId="ADAL" clId="{B03E292C-8831-4120-BE71-7B7401846A62}" dt="2022-03-09T16:22:16.905" v="3542" actId="1076"/>
          <ac:spMkLst>
            <pc:docMk/>
            <pc:sldMk cId="4151838466" sldId="339"/>
            <ac:spMk id="15" creationId="{C0FD837F-48B8-4E3B-B5B5-2F3E484340D4}"/>
          </ac:spMkLst>
        </pc:spChg>
        <pc:spChg chg="add mod">
          <ac:chgData name="Aymeric POTIER" userId="5f9fbe5c-e569-4554-b3b6-63a0d742b072" providerId="ADAL" clId="{B03E292C-8831-4120-BE71-7B7401846A62}" dt="2022-03-09T16:23:24.240" v="3548" actId="1076"/>
          <ac:spMkLst>
            <pc:docMk/>
            <pc:sldMk cId="4151838466" sldId="339"/>
            <ac:spMk id="18" creationId="{85B9ED90-BB2F-448A-AA0C-26A47FCAB9C1}"/>
          </ac:spMkLst>
        </pc:spChg>
        <pc:picChg chg="del">
          <ac:chgData name="Aymeric POTIER" userId="5f9fbe5c-e569-4554-b3b6-63a0d742b072" providerId="ADAL" clId="{B03E292C-8831-4120-BE71-7B7401846A62}" dt="2022-03-09T16:01:01.838" v="3461" actId="478"/>
          <ac:picMkLst>
            <pc:docMk/>
            <pc:sldMk cId="4151838466" sldId="339"/>
            <ac:picMk id="5" creationId="{6DE5B11F-5A9E-4AA6-A696-C2525D39161C}"/>
          </ac:picMkLst>
        </pc:picChg>
        <pc:picChg chg="add mod">
          <ac:chgData name="Aymeric POTIER" userId="5f9fbe5c-e569-4554-b3b6-63a0d742b072" providerId="ADAL" clId="{B03E292C-8831-4120-BE71-7B7401846A62}" dt="2022-03-09T16:22:01.172" v="3539" actId="1076"/>
          <ac:picMkLst>
            <pc:docMk/>
            <pc:sldMk cId="4151838466" sldId="339"/>
            <ac:picMk id="8" creationId="{47641AF9-8BEA-4000-8C04-7E5AFFD56C3D}"/>
          </ac:picMkLst>
        </pc:picChg>
        <pc:picChg chg="add mod">
          <ac:chgData name="Aymeric POTIER" userId="5f9fbe5c-e569-4554-b3b6-63a0d742b072" providerId="ADAL" clId="{B03E292C-8831-4120-BE71-7B7401846A62}" dt="2022-03-09T16:22:16.905" v="3542" actId="1076"/>
          <ac:picMkLst>
            <pc:docMk/>
            <pc:sldMk cId="4151838466" sldId="339"/>
            <ac:picMk id="10" creationId="{9F2CFFC4-481C-4946-AAB9-54C5B60CE3B4}"/>
          </ac:picMkLst>
        </pc:picChg>
        <pc:picChg chg="add mod modCrop">
          <ac:chgData name="Aymeric POTIER" userId="5f9fbe5c-e569-4554-b3b6-63a0d742b072" providerId="ADAL" clId="{B03E292C-8831-4120-BE71-7B7401846A62}" dt="2022-03-09T16:23:09.972" v="3547" actId="732"/>
          <ac:picMkLst>
            <pc:docMk/>
            <pc:sldMk cId="4151838466" sldId="339"/>
            <ac:picMk id="12" creationId="{3FC998A4-8847-4B50-BCBB-3B635CCA9814}"/>
          </ac:picMkLst>
        </pc:picChg>
        <pc:picChg chg="add mod">
          <ac:chgData name="Aymeric POTIER" userId="5f9fbe5c-e569-4554-b3b6-63a0d742b072" providerId="ADAL" clId="{B03E292C-8831-4120-BE71-7B7401846A62}" dt="2022-03-09T16:23:24.240" v="3548" actId="1076"/>
          <ac:picMkLst>
            <pc:docMk/>
            <pc:sldMk cId="4151838466" sldId="339"/>
            <ac:picMk id="17" creationId="{867A0A9C-9420-4167-947C-E2D675C460D0}"/>
          </ac:picMkLst>
        </pc:picChg>
        <pc:picChg chg="add mod">
          <ac:chgData name="Aymeric POTIER" userId="5f9fbe5c-e569-4554-b3b6-63a0d742b072" providerId="ADAL" clId="{B03E292C-8831-4120-BE71-7B7401846A62}" dt="2022-03-09T16:22:51.038" v="3545" actId="1076"/>
          <ac:picMkLst>
            <pc:docMk/>
            <pc:sldMk cId="4151838466" sldId="339"/>
            <ac:picMk id="20" creationId="{E97F338E-14FE-4A99-8605-E5202175BB06}"/>
          </ac:picMkLst>
        </pc:picChg>
      </pc:sldChg>
    </pc:docChg>
  </pc:docChgLst>
  <pc:docChgLst>
    <pc:chgData name="Aymeric POTIER" userId="5f9fbe5c-e569-4554-b3b6-63a0d742b072" providerId="ADAL" clId="{CF5F7578-C896-479B-87C3-B1604951AE7D}"/>
    <pc:docChg chg="undo custSel addSld delSld modSld sldOrd">
      <pc:chgData name="Aymeric POTIER" userId="5f9fbe5c-e569-4554-b3b6-63a0d742b072" providerId="ADAL" clId="{CF5F7578-C896-479B-87C3-B1604951AE7D}" dt="2022-03-09T23:20:44.044" v="1016" actId="207"/>
      <pc:docMkLst>
        <pc:docMk/>
      </pc:docMkLst>
      <pc:sldChg chg="addSp delSp modSp mod">
        <pc:chgData name="Aymeric POTIER" userId="5f9fbe5c-e569-4554-b3b6-63a0d742b072" providerId="ADAL" clId="{CF5F7578-C896-479B-87C3-B1604951AE7D}" dt="2022-03-09T23:16:57.106" v="970" actId="20577"/>
        <pc:sldMkLst>
          <pc:docMk/>
          <pc:sldMk cId="0" sldId="259"/>
        </pc:sldMkLst>
        <pc:spChg chg="mod">
          <ac:chgData name="Aymeric POTIER" userId="5f9fbe5c-e569-4554-b3b6-63a0d742b072" providerId="ADAL" clId="{CF5F7578-C896-479B-87C3-B1604951AE7D}" dt="2022-03-09T23:15:28.368" v="901" actId="20577"/>
          <ac:spMkLst>
            <pc:docMk/>
            <pc:sldMk cId="0" sldId="259"/>
            <ac:spMk id="38" creationId="{5E3CB1F6-F0EF-4CE4-853F-29F19CFB9C85}"/>
          </ac:spMkLst>
        </pc:spChg>
        <pc:spChg chg="mod">
          <ac:chgData name="Aymeric POTIER" userId="5f9fbe5c-e569-4554-b3b6-63a0d742b072" providerId="ADAL" clId="{CF5F7578-C896-479B-87C3-B1604951AE7D}" dt="2022-03-09T23:16:02.030" v="926" actId="20577"/>
          <ac:spMkLst>
            <pc:docMk/>
            <pc:sldMk cId="0" sldId="259"/>
            <ac:spMk id="39" creationId="{5D6CA62E-3AFB-4499-84D9-EF17434079E6}"/>
          </ac:spMkLst>
        </pc:spChg>
        <pc:spChg chg="mod">
          <ac:chgData name="Aymeric POTIER" userId="5f9fbe5c-e569-4554-b3b6-63a0d742b072" providerId="ADAL" clId="{CF5F7578-C896-479B-87C3-B1604951AE7D}" dt="2022-03-09T23:14:20.446" v="884" actId="20577"/>
          <ac:spMkLst>
            <pc:docMk/>
            <pc:sldMk cId="0" sldId="259"/>
            <ac:spMk id="40" creationId="{03F1F523-4B4C-44A6-A523-99B3F1495FD1}"/>
          </ac:spMkLst>
        </pc:spChg>
        <pc:spChg chg="mod">
          <ac:chgData name="Aymeric POTIER" userId="5f9fbe5c-e569-4554-b3b6-63a0d742b072" providerId="ADAL" clId="{CF5F7578-C896-479B-87C3-B1604951AE7D}" dt="2022-03-09T23:11:03.045" v="610"/>
          <ac:spMkLst>
            <pc:docMk/>
            <pc:sldMk cId="0" sldId="259"/>
            <ac:spMk id="42" creationId="{9C149C07-CDD8-41DE-959D-BA7956764B6D}"/>
          </ac:spMkLst>
        </pc:spChg>
        <pc:spChg chg="mod">
          <ac:chgData name="Aymeric POTIER" userId="5f9fbe5c-e569-4554-b3b6-63a0d742b072" providerId="ADAL" clId="{CF5F7578-C896-479B-87C3-B1604951AE7D}" dt="2022-03-09T23:11:03.045" v="610"/>
          <ac:spMkLst>
            <pc:docMk/>
            <pc:sldMk cId="0" sldId="259"/>
            <ac:spMk id="45" creationId="{BE472F28-1023-490A-88FC-32E09DC3308D}"/>
          </ac:spMkLst>
        </pc:spChg>
        <pc:spChg chg="mod">
          <ac:chgData name="Aymeric POTIER" userId="5f9fbe5c-e569-4554-b3b6-63a0d742b072" providerId="ADAL" clId="{CF5F7578-C896-479B-87C3-B1604951AE7D}" dt="2022-03-09T23:11:21.014" v="635" actId="20577"/>
          <ac:spMkLst>
            <pc:docMk/>
            <pc:sldMk cId="0" sldId="259"/>
            <ac:spMk id="46" creationId="{E8161962-9A32-4B08-82AC-BE556855A47F}"/>
          </ac:spMkLst>
        </pc:spChg>
        <pc:spChg chg="mod">
          <ac:chgData name="Aymeric POTIER" userId="5f9fbe5c-e569-4554-b3b6-63a0d742b072" providerId="ADAL" clId="{CF5F7578-C896-479B-87C3-B1604951AE7D}" dt="2022-03-09T23:11:12.765" v="612"/>
          <ac:spMkLst>
            <pc:docMk/>
            <pc:sldMk cId="0" sldId="259"/>
            <ac:spMk id="47" creationId="{480ED60B-326C-4563-8A91-A06B3583F94F}"/>
          </ac:spMkLst>
        </pc:spChg>
        <pc:spChg chg="add mod">
          <ac:chgData name="Aymeric POTIER" userId="5f9fbe5c-e569-4554-b3b6-63a0d742b072" providerId="ADAL" clId="{CF5F7578-C896-479B-87C3-B1604951AE7D}" dt="2022-03-09T23:13:11.112" v="810" actId="14100"/>
          <ac:spMkLst>
            <pc:docMk/>
            <pc:sldMk cId="0" sldId="259"/>
            <ac:spMk id="48" creationId="{643C8B6E-6B58-4BFA-9123-1592A123F801}"/>
          </ac:spMkLst>
        </pc:spChg>
        <pc:spChg chg="mod">
          <ac:chgData name="Aymeric POTIER" userId="5f9fbe5c-e569-4554-b3b6-63a0d742b072" providerId="ADAL" clId="{CF5F7578-C896-479B-87C3-B1604951AE7D}" dt="2022-03-09T23:16:11.502" v="936" actId="20577"/>
          <ac:spMkLst>
            <pc:docMk/>
            <pc:sldMk cId="0" sldId="259"/>
            <ac:spMk id="68" creationId="{B5DBFC70-52EA-4868-991F-A376D1ED046E}"/>
          </ac:spMkLst>
        </pc:spChg>
        <pc:spChg chg="del">
          <ac:chgData name="Aymeric POTIER" userId="5f9fbe5c-e569-4554-b3b6-63a0d742b072" providerId="ADAL" clId="{CF5F7578-C896-479B-87C3-B1604951AE7D}" dt="2022-03-09T23:09:49.677" v="573" actId="478"/>
          <ac:spMkLst>
            <pc:docMk/>
            <pc:sldMk cId="0" sldId="259"/>
            <ac:spMk id="69" creationId="{DB84E55F-BA35-4F70-A95E-9C052976AD03}"/>
          </ac:spMkLst>
        </pc:spChg>
        <pc:spChg chg="mod">
          <ac:chgData name="Aymeric POTIER" userId="5f9fbe5c-e569-4554-b3b6-63a0d742b072" providerId="ADAL" clId="{CF5F7578-C896-479B-87C3-B1604951AE7D}" dt="2022-03-09T23:16:57.106" v="970" actId="20577"/>
          <ac:spMkLst>
            <pc:docMk/>
            <pc:sldMk cId="0" sldId="259"/>
            <ac:spMk id="75" creationId="{D4113CB7-C0BC-408F-95F0-843728141EC4}"/>
          </ac:spMkLst>
        </pc:spChg>
        <pc:spChg chg="add del mod">
          <ac:chgData name="Aymeric POTIER" userId="5f9fbe5c-e569-4554-b3b6-63a0d742b072" providerId="ADAL" clId="{CF5F7578-C896-479B-87C3-B1604951AE7D}" dt="2022-03-09T23:13:45.699" v="852" actId="20577"/>
          <ac:spMkLst>
            <pc:docMk/>
            <pc:sldMk cId="0" sldId="259"/>
            <ac:spMk id="76" creationId="{573D1282-E139-4DD1-9414-1E69F55A6848}"/>
          </ac:spMkLst>
        </pc:spChg>
        <pc:spChg chg="mod">
          <ac:chgData name="Aymeric POTIER" userId="5f9fbe5c-e569-4554-b3b6-63a0d742b072" providerId="ADAL" clId="{CF5F7578-C896-479B-87C3-B1604951AE7D}" dt="2022-03-09T23:15:26.190" v="899" actId="20577"/>
          <ac:spMkLst>
            <pc:docMk/>
            <pc:sldMk cId="0" sldId="259"/>
            <ac:spMk id="81" creationId="{81408325-E73B-4705-845C-7FC55D386237}"/>
          </ac:spMkLst>
        </pc:spChg>
        <pc:grpChg chg="mod">
          <ac:chgData name="Aymeric POTIER" userId="5f9fbe5c-e569-4554-b3b6-63a0d742b072" providerId="ADAL" clId="{CF5F7578-C896-479B-87C3-B1604951AE7D}" dt="2022-03-09T23:10:59.875" v="609" actId="1076"/>
          <ac:grpSpMkLst>
            <pc:docMk/>
            <pc:sldMk cId="0" sldId="259"/>
            <ac:grpSpMk id="33" creationId="{D87C98F7-6E2F-4901-9F16-29939E3C3040}"/>
          </ac:grpSpMkLst>
        </pc:grpChg>
        <pc:grpChg chg="add mod">
          <ac:chgData name="Aymeric POTIER" userId="5f9fbe5c-e569-4554-b3b6-63a0d742b072" providerId="ADAL" clId="{CF5F7578-C896-479B-87C3-B1604951AE7D}" dt="2022-03-09T23:11:09.326" v="611" actId="1076"/>
          <ac:grpSpMkLst>
            <pc:docMk/>
            <pc:sldMk cId="0" sldId="259"/>
            <ac:grpSpMk id="41" creationId="{219AEA43-3634-4B56-89BA-3F003B42E71E}"/>
          </ac:grpSpMkLst>
        </pc:grpChg>
        <pc:grpChg chg="mod">
          <ac:chgData name="Aymeric POTIER" userId="5f9fbe5c-e569-4554-b3b6-63a0d742b072" providerId="ADAL" clId="{CF5F7578-C896-479B-87C3-B1604951AE7D}" dt="2022-03-09T23:11:03.045" v="610"/>
          <ac:grpSpMkLst>
            <pc:docMk/>
            <pc:sldMk cId="0" sldId="259"/>
            <ac:grpSpMk id="43" creationId="{4414B380-A7EE-49BE-A5AF-D73D6F6715BB}"/>
          </ac:grpSpMkLst>
        </pc:grpChg>
        <pc:grpChg chg="mod">
          <ac:chgData name="Aymeric POTIER" userId="5f9fbe5c-e569-4554-b3b6-63a0d742b072" providerId="ADAL" clId="{CF5F7578-C896-479B-87C3-B1604951AE7D}" dt="2022-03-09T23:11:03.045" v="610"/>
          <ac:grpSpMkLst>
            <pc:docMk/>
            <pc:sldMk cId="0" sldId="259"/>
            <ac:grpSpMk id="44" creationId="{1C84D437-03CB-4B77-9984-3F987B310915}"/>
          </ac:grpSpMkLst>
        </pc:grpChg>
        <pc:grpChg chg="del">
          <ac:chgData name="Aymeric POTIER" userId="5f9fbe5c-e569-4554-b3b6-63a0d742b072" providerId="ADAL" clId="{CF5F7578-C896-479B-87C3-B1604951AE7D}" dt="2022-03-09T23:09:49.677" v="573" actId="478"/>
          <ac:grpSpMkLst>
            <pc:docMk/>
            <pc:sldMk cId="0" sldId="259"/>
            <ac:grpSpMk id="66" creationId="{7635A9E8-E93B-431B-8C9C-CB6E63922543}"/>
          </ac:grpSpMkLst>
        </pc:grpChg>
        <pc:grpChg chg="add del">
          <ac:chgData name="Aymeric POTIER" userId="5f9fbe5c-e569-4554-b3b6-63a0d742b072" providerId="ADAL" clId="{CF5F7578-C896-479B-87C3-B1604951AE7D}" dt="2022-03-09T23:10:47.796" v="606" actId="478"/>
          <ac:grpSpMkLst>
            <pc:docMk/>
            <pc:sldMk cId="0" sldId="259"/>
            <ac:grpSpMk id="73" creationId="{B3D7162E-C4DC-4D94-AA43-41E07D02D461}"/>
          </ac:grpSpMkLst>
        </pc:grpChg>
        <pc:grpChg chg="mod">
          <ac:chgData name="Aymeric POTIER" userId="5f9fbe5c-e569-4554-b3b6-63a0d742b072" providerId="ADAL" clId="{CF5F7578-C896-479B-87C3-B1604951AE7D}" dt="2022-03-09T23:10:59.875" v="609" actId="1076"/>
          <ac:grpSpMkLst>
            <pc:docMk/>
            <pc:sldMk cId="0" sldId="259"/>
            <ac:grpSpMk id="77" creationId="{0E166175-AED8-46DE-A1A9-0783A978D1EC}"/>
          </ac:grpSpMkLst>
        </pc:grpChg>
        <pc:graphicFrameChg chg="mod">
          <ac:chgData name="Aymeric POTIER" userId="5f9fbe5c-e569-4554-b3b6-63a0d742b072" providerId="ADAL" clId="{CF5F7578-C896-479B-87C3-B1604951AE7D}" dt="2022-03-09T23:15:13.554" v="897" actId="20577"/>
          <ac:graphicFrameMkLst>
            <pc:docMk/>
            <pc:sldMk cId="0" sldId="259"/>
            <ac:graphicFrameMk id="98" creationId="{6C03663E-613F-4655-94E5-1BB7CA4FA51C}"/>
          </ac:graphicFrameMkLst>
        </pc:graphicFrameChg>
      </pc:sldChg>
      <pc:sldChg chg="addSp delSp modSp mod">
        <pc:chgData name="Aymeric POTIER" userId="5f9fbe5c-e569-4554-b3b6-63a0d742b072" providerId="ADAL" clId="{CF5F7578-C896-479B-87C3-B1604951AE7D}" dt="2022-03-09T23:20:19.440" v="1009"/>
        <pc:sldMkLst>
          <pc:docMk/>
          <pc:sldMk cId="0" sldId="296"/>
        </pc:sldMkLst>
        <pc:graphicFrameChg chg="add mod modGraphic">
          <ac:chgData name="Aymeric POTIER" userId="5f9fbe5c-e569-4554-b3b6-63a0d742b072" providerId="ADAL" clId="{CF5F7578-C896-479B-87C3-B1604951AE7D}" dt="2022-03-09T22:38:25.547" v="105" actId="14100"/>
          <ac:graphicFrameMkLst>
            <pc:docMk/>
            <pc:sldMk cId="0" sldId="296"/>
            <ac:graphicFrameMk id="3" creationId="{300CCB08-8703-4DD4-9B81-61846978C985}"/>
          </ac:graphicFrameMkLst>
        </pc:graphicFrameChg>
        <pc:graphicFrameChg chg="del">
          <ac:chgData name="Aymeric POTIER" userId="5f9fbe5c-e569-4554-b3b6-63a0d742b072" providerId="ADAL" clId="{CF5F7578-C896-479B-87C3-B1604951AE7D}" dt="2022-03-09T23:20:19.003" v="1008" actId="478"/>
          <ac:graphicFrameMkLst>
            <pc:docMk/>
            <pc:sldMk cId="0" sldId="296"/>
            <ac:graphicFrameMk id="5" creationId="{6A3BCE56-28EC-42A7-BF44-7B5465AB757D}"/>
          </ac:graphicFrameMkLst>
        </pc:graphicFrameChg>
        <pc:graphicFrameChg chg="add mod">
          <ac:chgData name="Aymeric POTIER" userId="5f9fbe5c-e569-4554-b3b6-63a0d742b072" providerId="ADAL" clId="{CF5F7578-C896-479B-87C3-B1604951AE7D}" dt="2022-03-09T23:20:19.440" v="1009"/>
          <ac:graphicFrameMkLst>
            <pc:docMk/>
            <pc:sldMk cId="0" sldId="296"/>
            <ac:graphicFrameMk id="8" creationId="{43664CE4-9E1D-4F20-9DE7-573FDEC00A55}"/>
          </ac:graphicFrameMkLst>
        </pc:graphicFrameChg>
      </pc:sldChg>
      <pc:sldChg chg="addSp delSp modSp mod">
        <pc:chgData name="Aymeric POTIER" userId="5f9fbe5c-e569-4554-b3b6-63a0d742b072" providerId="ADAL" clId="{CF5F7578-C896-479B-87C3-B1604951AE7D}" dt="2022-03-09T23:19:08.977" v="994" actId="207"/>
        <pc:sldMkLst>
          <pc:docMk/>
          <pc:sldMk cId="0" sldId="321"/>
        </pc:sldMkLst>
        <pc:spChg chg="mod">
          <ac:chgData name="Aymeric POTIER" userId="5f9fbe5c-e569-4554-b3b6-63a0d742b072" providerId="ADAL" clId="{CF5F7578-C896-479B-87C3-B1604951AE7D}" dt="2022-03-09T22:49:58.469" v="207" actId="20577"/>
          <ac:spMkLst>
            <pc:docMk/>
            <pc:sldMk cId="0" sldId="321"/>
            <ac:spMk id="37" creationId="{00000000-0000-0000-0000-000000000000}"/>
          </ac:spMkLst>
        </pc:spChg>
        <pc:graphicFrameChg chg="add mod modGraphic">
          <ac:chgData name="Aymeric POTIER" userId="5f9fbe5c-e569-4554-b3b6-63a0d742b072" providerId="ADAL" clId="{CF5F7578-C896-479B-87C3-B1604951AE7D}" dt="2022-03-09T23:19:08.977" v="994" actId="207"/>
          <ac:graphicFrameMkLst>
            <pc:docMk/>
            <pc:sldMk cId="0" sldId="321"/>
            <ac:graphicFrameMk id="10" creationId="{8355A558-9318-4EE8-9E45-78526A099A45}"/>
          </ac:graphicFrameMkLst>
        </pc:graphicFrameChg>
        <pc:graphicFrameChg chg="del">
          <ac:chgData name="Aymeric POTIER" userId="5f9fbe5c-e569-4554-b3b6-63a0d742b072" providerId="ADAL" clId="{CF5F7578-C896-479B-87C3-B1604951AE7D}" dt="2022-03-09T23:18:49.380" v="989" actId="478"/>
          <ac:graphicFrameMkLst>
            <pc:docMk/>
            <pc:sldMk cId="0" sldId="321"/>
            <ac:graphicFrameMk id="34" creationId="{2DE13E8B-9535-44FB-854E-2BFD615C8AEA}"/>
          </ac:graphicFrameMkLst>
        </pc:graphicFrameChg>
      </pc:sldChg>
      <pc:sldChg chg="addSp delSp modSp mod">
        <pc:chgData name="Aymeric POTIER" userId="5f9fbe5c-e569-4554-b3b6-63a0d742b072" providerId="ADAL" clId="{CF5F7578-C896-479B-87C3-B1604951AE7D}" dt="2022-03-09T23:17:34.515" v="976"/>
        <pc:sldMkLst>
          <pc:docMk/>
          <pc:sldMk cId="3055609117" sldId="324"/>
        </pc:sldMkLst>
        <pc:graphicFrameChg chg="del mod">
          <ac:chgData name="Aymeric POTIER" userId="5f9fbe5c-e569-4554-b3b6-63a0d742b072" providerId="ADAL" clId="{CF5F7578-C896-479B-87C3-B1604951AE7D}" dt="2022-03-09T23:17:33.912" v="975" actId="478"/>
          <ac:graphicFrameMkLst>
            <pc:docMk/>
            <pc:sldMk cId="3055609117" sldId="324"/>
            <ac:graphicFrameMk id="4" creationId="{342BDFAF-DCEC-463B-9258-5C2C6550712E}"/>
          </ac:graphicFrameMkLst>
        </pc:graphicFrameChg>
        <pc:graphicFrameChg chg="add del mod">
          <ac:chgData name="Aymeric POTIER" userId="5f9fbe5c-e569-4554-b3b6-63a0d742b072" providerId="ADAL" clId="{CF5F7578-C896-479B-87C3-B1604951AE7D}" dt="2022-03-09T23:17:28.083" v="973" actId="478"/>
          <ac:graphicFrameMkLst>
            <pc:docMk/>
            <pc:sldMk cId="3055609117" sldId="324"/>
            <ac:graphicFrameMk id="6" creationId="{B2A25052-3538-42CC-90A4-016A1E3E0C39}"/>
          </ac:graphicFrameMkLst>
        </pc:graphicFrameChg>
        <pc:graphicFrameChg chg="add mod">
          <ac:chgData name="Aymeric POTIER" userId="5f9fbe5c-e569-4554-b3b6-63a0d742b072" providerId="ADAL" clId="{CF5F7578-C896-479B-87C3-B1604951AE7D}" dt="2022-03-09T23:17:34.515" v="976"/>
          <ac:graphicFrameMkLst>
            <pc:docMk/>
            <pc:sldMk cId="3055609117" sldId="324"/>
            <ac:graphicFrameMk id="7" creationId="{51D468B0-BAC5-45E7-A4BD-056D26B00363}"/>
          </ac:graphicFrameMkLst>
        </pc:graphicFrameChg>
      </pc:sldChg>
      <pc:sldChg chg="addSp delSp modSp mod">
        <pc:chgData name="Aymeric POTIER" userId="5f9fbe5c-e569-4554-b3b6-63a0d742b072" providerId="ADAL" clId="{CF5F7578-C896-479B-87C3-B1604951AE7D}" dt="2022-03-09T23:20:44.044" v="1016" actId="207"/>
        <pc:sldMkLst>
          <pc:docMk/>
          <pc:sldMk cId="3658922582" sldId="326"/>
        </pc:sldMkLst>
        <pc:spChg chg="mod">
          <ac:chgData name="Aymeric POTIER" userId="5f9fbe5c-e569-4554-b3b6-63a0d742b072" providerId="ADAL" clId="{CF5F7578-C896-479B-87C3-B1604951AE7D}" dt="2022-03-09T23:16:33.492" v="966" actId="20577"/>
          <ac:spMkLst>
            <pc:docMk/>
            <pc:sldMk cId="3658922582" sldId="326"/>
            <ac:spMk id="2" creationId="{00000000-0000-0000-0000-000000000000}"/>
          </ac:spMkLst>
        </pc:spChg>
        <pc:spChg chg="mod">
          <ac:chgData name="Aymeric POTIER" userId="5f9fbe5c-e569-4554-b3b6-63a0d742b072" providerId="ADAL" clId="{CF5F7578-C896-479B-87C3-B1604951AE7D}" dt="2022-03-09T22:34:03.079" v="30" actId="14100"/>
          <ac:spMkLst>
            <pc:docMk/>
            <pc:sldMk cId="3658922582" sldId="326"/>
            <ac:spMk id="4" creationId="{05E0DC74-F983-4D65-BAA0-6F7DFDB91924}"/>
          </ac:spMkLst>
        </pc:spChg>
        <pc:spChg chg="add mod">
          <ac:chgData name="Aymeric POTIER" userId="5f9fbe5c-e569-4554-b3b6-63a0d742b072" providerId="ADAL" clId="{CF5F7578-C896-479B-87C3-B1604951AE7D}" dt="2022-03-09T22:33:26.119" v="20" actId="1076"/>
          <ac:spMkLst>
            <pc:docMk/>
            <pc:sldMk cId="3658922582" sldId="326"/>
            <ac:spMk id="9" creationId="{69674430-3023-407D-B820-D89326D5A9E1}"/>
          </ac:spMkLst>
        </pc:spChg>
        <pc:spChg chg="add mod">
          <ac:chgData name="Aymeric POTIER" userId="5f9fbe5c-e569-4554-b3b6-63a0d742b072" providerId="ADAL" clId="{CF5F7578-C896-479B-87C3-B1604951AE7D}" dt="2022-03-09T22:35:28.656" v="81" actId="20577"/>
          <ac:spMkLst>
            <pc:docMk/>
            <pc:sldMk cId="3658922582" sldId="326"/>
            <ac:spMk id="10" creationId="{384BC175-8CE9-481E-9426-344183DA285E}"/>
          </ac:spMkLst>
        </pc:spChg>
        <pc:spChg chg="add del mod">
          <ac:chgData name="Aymeric POTIER" userId="5f9fbe5c-e569-4554-b3b6-63a0d742b072" providerId="ADAL" clId="{CF5F7578-C896-479B-87C3-B1604951AE7D}" dt="2022-03-09T22:34:11.566" v="34"/>
          <ac:spMkLst>
            <pc:docMk/>
            <pc:sldMk cId="3658922582" sldId="326"/>
            <ac:spMk id="11" creationId="{1511FE27-BA0F-4A96-87B6-4427F4FD9BC9}"/>
          </ac:spMkLst>
        </pc:spChg>
        <pc:graphicFrameChg chg="del">
          <ac:chgData name="Aymeric POTIER" userId="5f9fbe5c-e569-4554-b3b6-63a0d742b072" providerId="ADAL" clId="{CF5F7578-C896-479B-87C3-B1604951AE7D}" dt="2022-03-09T23:20:27.124" v="1011" actId="478"/>
          <ac:graphicFrameMkLst>
            <pc:docMk/>
            <pc:sldMk cId="3658922582" sldId="326"/>
            <ac:graphicFrameMk id="5" creationId="{6A3BCE56-28EC-42A7-BF44-7B5465AB757D}"/>
          </ac:graphicFrameMkLst>
        </pc:graphicFrameChg>
        <pc:graphicFrameChg chg="add mod modGraphic">
          <ac:chgData name="Aymeric POTIER" userId="5f9fbe5c-e569-4554-b3b6-63a0d742b072" providerId="ADAL" clId="{CF5F7578-C896-479B-87C3-B1604951AE7D}" dt="2022-03-09T23:20:44.044" v="1016" actId="207"/>
          <ac:graphicFrameMkLst>
            <pc:docMk/>
            <pc:sldMk cId="3658922582" sldId="326"/>
            <ac:graphicFrameMk id="12" creationId="{8D84F807-6899-45A8-9C2F-657E611C3AC6}"/>
          </ac:graphicFrameMkLst>
        </pc:graphicFrameChg>
        <pc:picChg chg="add mod">
          <ac:chgData name="Aymeric POTIER" userId="5f9fbe5c-e569-4554-b3b6-63a0d742b072" providerId="ADAL" clId="{CF5F7578-C896-479B-87C3-B1604951AE7D}" dt="2022-03-09T22:32:51.864" v="15" actId="1076"/>
          <ac:picMkLst>
            <pc:docMk/>
            <pc:sldMk cId="3658922582" sldId="326"/>
            <ac:picMk id="8" creationId="{E596C72E-2B8B-49DE-9F30-196A957CE747}"/>
          </ac:picMkLst>
        </pc:picChg>
      </pc:sldChg>
      <pc:sldChg chg="addSp modSp">
        <pc:chgData name="Aymeric POTIER" userId="5f9fbe5c-e569-4554-b3b6-63a0d742b072" providerId="ADAL" clId="{CF5F7578-C896-479B-87C3-B1604951AE7D}" dt="2022-03-09T23:19:23.957" v="997"/>
        <pc:sldMkLst>
          <pc:docMk/>
          <pc:sldMk cId="358870198" sldId="327"/>
        </pc:sldMkLst>
        <pc:graphicFrameChg chg="add mod">
          <ac:chgData name="Aymeric POTIER" userId="5f9fbe5c-e569-4554-b3b6-63a0d742b072" providerId="ADAL" clId="{CF5F7578-C896-479B-87C3-B1604951AE7D}" dt="2022-03-09T23:19:23.957" v="997"/>
          <ac:graphicFrameMkLst>
            <pc:docMk/>
            <pc:sldMk cId="358870198" sldId="327"/>
            <ac:graphicFrameMk id="7" creationId="{1349B603-8DAC-4699-B9E2-EAF3D1E6BF1A}"/>
          </ac:graphicFrameMkLst>
        </pc:graphicFrameChg>
      </pc:sldChg>
      <pc:sldChg chg="addSp delSp modSp mod">
        <pc:chgData name="Aymeric POTIER" userId="5f9fbe5c-e569-4554-b3b6-63a0d742b072" providerId="ADAL" clId="{CF5F7578-C896-479B-87C3-B1604951AE7D}" dt="2022-03-09T23:19:39.916" v="1000"/>
        <pc:sldMkLst>
          <pc:docMk/>
          <pc:sldMk cId="1529365214" sldId="328"/>
        </pc:sldMkLst>
        <pc:spChg chg="mod">
          <ac:chgData name="Aymeric POTIER" userId="5f9fbe5c-e569-4554-b3b6-63a0d742b072" providerId="ADAL" clId="{CF5F7578-C896-479B-87C3-B1604951AE7D}" dt="2022-03-09T22:36:38.479" v="83" actId="6549"/>
          <ac:spMkLst>
            <pc:docMk/>
            <pc:sldMk cId="1529365214" sldId="328"/>
            <ac:spMk id="2" creationId="{F9AE97C0-D93A-4FBC-8F77-18811116DE2E}"/>
          </ac:spMkLst>
        </pc:spChg>
        <pc:spChg chg="del">
          <ac:chgData name="Aymeric POTIER" userId="5f9fbe5c-e569-4554-b3b6-63a0d742b072" providerId="ADAL" clId="{CF5F7578-C896-479B-87C3-B1604951AE7D}" dt="2022-03-09T22:36:40.899" v="84" actId="478"/>
          <ac:spMkLst>
            <pc:docMk/>
            <pc:sldMk cId="1529365214" sldId="328"/>
            <ac:spMk id="6" creationId="{09684D83-BC2F-42DC-9EB1-0FBC43D8C06C}"/>
          </ac:spMkLst>
        </pc:spChg>
        <pc:graphicFrameChg chg="add mod modGraphic">
          <ac:chgData name="Aymeric POTIER" userId="5f9fbe5c-e569-4554-b3b6-63a0d742b072" providerId="ADAL" clId="{CF5F7578-C896-479B-87C3-B1604951AE7D}" dt="2022-03-09T22:37:06.419" v="91" actId="1076"/>
          <ac:graphicFrameMkLst>
            <pc:docMk/>
            <pc:sldMk cId="1529365214" sldId="328"/>
            <ac:graphicFrameMk id="4" creationId="{D1CDCD80-F1D5-4025-ADB3-81AD99C6E0A5}"/>
          </ac:graphicFrameMkLst>
        </pc:graphicFrameChg>
        <pc:graphicFrameChg chg="add mod">
          <ac:chgData name="Aymeric POTIER" userId="5f9fbe5c-e569-4554-b3b6-63a0d742b072" providerId="ADAL" clId="{CF5F7578-C896-479B-87C3-B1604951AE7D}" dt="2022-03-09T23:19:39.916" v="1000"/>
          <ac:graphicFrameMkLst>
            <pc:docMk/>
            <pc:sldMk cId="1529365214" sldId="328"/>
            <ac:graphicFrameMk id="8" creationId="{5CBA18C3-CB0D-4501-A19B-9523B1732537}"/>
          </ac:graphicFrameMkLst>
        </pc:graphicFrameChg>
        <pc:picChg chg="del">
          <ac:chgData name="Aymeric POTIER" userId="5f9fbe5c-e569-4554-b3b6-63a0d742b072" providerId="ADAL" clId="{CF5F7578-C896-479B-87C3-B1604951AE7D}" dt="2022-03-09T22:36:41.760" v="85" actId="478"/>
          <ac:picMkLst>
            <pc:docMk/>
            <pc:sldMk cId="1529365214" sldId="328"/>
            <ac:picMk id="7" creationId="{261484D1-45AE-4EA2-9CA8-7AC8D4FD15AB}"/>
          </ac:picMkLst>
        </pc:picChg>
      </pc:sldChg>
      <pc:sldChg chg="addSp modSp mod">
        <pc:chgData name="Aymeric POTIER" userId="5f9fbe5c-e569-4554-b3b6-63a0d742b072" providerId="ADAL" clId="{CF5F7578-C896-479B-87C3-B1604951AE7D}" dt="2022-03-09T23:19:34.799" v="999" actId="732"/>
        <pc:sldMkLst>
          <pc:docMk/>
          <pc:sldMk cId="2257866699" sldId="329"/>
        </pc:sldMkLst>
        <pc:spChg chg="mod">
          <ac:chgData name="Aymeric POTIER" userId="5f9fbe5c-e569-4554-b3b6-63a0d742b072" providerId="ADAL" clId="{CF5F7578-C896-479B-87C3-B1604951AE7D}" dt="2022-03-09T23:03:21.770" v="484" actId="20577"/>
          <ac:spMkLst>
            <pc:docMk/>
            <pc:sldMk cId="2257866699" sldId="329"/>
            <ac:spMk id="3" creationId="{6271CE81-2A7D-4093-8420-184B9554F88D}"/>
          </ac:spMkLst>
        </pc:spChg>
        <pc:graphicFrameChg chg="add mod">
          <ac:chgData name="Aymeric POTIER" userId="5f9fbe5c-e569-4554-b3b6-63a0d742b072" providerId="ADAL" clId="{CF5F7578-C896-479B-87C3-B1604951AE7D}" dt="2022-03-09T23:19:25.995" v="998"/>
          <ac:graphicFrameMkLst>
            <pc:docMk/>
            <pc:sldMk cId="2257866699" sldId="329"/>
            <ac:graphicFrameMk id="7" creationId="{24455275-4574-4398-915E-47A839FDA24A}"/>
          </ac:graphicFrameMkLst>
        </pc:graphicFrameChg>
        <pc:picChg chg="mod modCrop">
          <ac:chgData name="Aymeric POTIER" userId="5f9fbe5c-e569-4554-b3b6-63a0d742b072" providerId="ADAL" clId="{CF5F7578-C896-479B-87C3-B1604951AE7D}" dt="2022-03-09T23:19:34.799" v="999" actId="732"/>
          <ac:picMkLst>
            <pc:docMk/>
            <pc:sldMk cId="2257866699" sldId="329"/>
            <ac:picMk id="8" creationId="{ABA9DAFD-0EC2-443A-B6F5-33A85A12B74D}"/>
          </ac:picMkLst>
        </pc:picChg>
      </pc:sldChg>
      <pc:sldChg chg="addSp modSp">
        <pc:chgData name="Aymeric POTIER" userId="5f9fbe5c-e569-4554-b3b6-63a0d742b072" providerId="ADAL" clId="{CF5F7578-C896-479B-87C3-B1604951AE7D}" dt="2022-03-09T23:17:18.783" v="971"/>
        <pc:sldMkLst>
          <pc:docMk/>
          <pc:sldMk cId="857792854" sldId="330"/>
        </pc:sldMkLst>
        <pc:graphicFrameChg chg="add mod">
          <ac:chgData name="Aymeric POTIER" userId="5f9fbe5c-e569-4554-b3b6-63a0d742b072" providerId="ADAL" clId="{CF5F7578-C896-479B-87C3-B1604951AE7D}" dt="2022-03-09T23:17:18.783" v="971"/>
          <ac:graphicFrameMkLst>
            <pc:docMk/>
            <pc:sldMk cId="857792854" sldId="330"/>
            <ac:graphicFrameMk id="4" creationId="{A43BDAE8-17C3-4250-AA72-777FF47478A1}"/>
          </ac:graphicFrameMkLst>
        </pc:graphicFrameChg>
      </pc:sldChg>
      <pc:sldChg chg="modSp del mod">
        <pc:chgData name="Aymeric POTIER" userId="5f9fbe5c-e569-4554-b3b6-63a0d742b072" providerId="ADAL" clId="{CF5F7578-C896-479B-87C3-B1604951AE7D}" dt="2022-03-09T23:08:36.856" v="546" actId="47"/>
        <pc:sldMkLst>
          <pc:docMk/>
          <pc:sldMk cId="70382469" sldId="331"/>
        </pc:sldMkLst>
        <pc:spChg chg="mod">
          <ac:chgData name="Aymeric POTIER" userId="5f9fbe5c-e569-4554-b3b6-63a0d742b072" providerId="ADAL" clId="{CF5F7578-C896-479B-87C3-B1604951AE7D}" dt="2022-03-09T23:05:02.340" v="504" actId="14100"/>
          <ac:spMkLst>
            <pc:docMk/>
            <pc:sldMk cId="70382469" sldId="331"/>
            <ac:spMk id="2" creationId="{FD74CD02-D261-4DA8-9BA9-2AB760C4BD71}"/>
          </ac:spMkLst>
        </pc:spChg>
      </pc:sldChg>
      <pc:sldChg chg="addSp delSp modSp mod">
        <pc:chgData name="Aymeric POTIER" userId="5f9fbe5c-e569-4554-b3b6-63a0d742b072" providerId="ADAL" clId="{CF5F7578-C896-479B-87C3-B1604951AE7D}" dt="2022-03-09T23:20:21.470" v="1010"/>
        <pc:sldMkLst>
          <pc:docMk/>
          <pc:sldMk cId="108242821" sldId="332"/>
        </pc:sldMkLst>
        <pc:spChg chg="mod">
          <ac:chgData name="Aymeric POTIER" userId="5f9fbe5c-e569-4554-b3b6-63a0d742b072" providerId="ADAL" clId="{CF5F7578-C896-479B-87C3-B1604951AE7D}" dt="2022-03-09T23:05:29.444" v="518" actId="1076"/>
          <ac:spMkLst>
            <pc:docMk/>
            <pc:sldMk cId="108242821" sldId="332"/>
            <ac:spMk id="2" creationId="{FD74CD02-D261-4DA8-9BA9-2AB760C4BD71}"/>
          </ac:spMkLst>
        </pc:spChg>
        <pc:spChg chg="mod">
          <ac:chgData name="Aymeric POTIER" userId="5f9fbe5c-e569-4554-b3b6-63a0d742b072" providerId="ADAL" clId="{CF5F7578-C896-479B-87C3-B1604951AE7D}" dt="2022-03-09T23:04:40.477" v="502" actId="20577"/>
          <ac:spMkLst>
            <pc:docMk/>
            <pc:sldMk cId="108242821" sldId="332"/>
            <ac:spMk id="3" creationId="{FE19184A-3F2E-4627-A339-4C4366A8BFC0}"/>
          </ac:spMkLst>
        </pc:spChg>
        <pc:spChg chg="mod">
          <ac:chgData name="Aymeric POTIER" userId="5f9fbe5c-e569-4554-b3b6-63a0d742b072" providerId="ADAL" clId="{CF5F7578-C896-479B-87C3-B1604951AE7D}" dt="2022-03-09T23:05:14.373" v="508" actId="1076"/>
          <ac:spMkLst>
            <pc:docMk/>
            <pc:sldMk cId="108242821" sldId="332"/>
            <ac:spMk id="4" creationId="{F60E3088-BB8A-4FC0-B4EC-7B61046B9903}"/>
          </ac:spMkLst>
        </pc:spChg>
        <pc:spChg chg="mod">
          <ac:chgData name="Aymeric POTIER" userId="5f9fbe5c-e569-4554-b3b6-63a0d742b072" providerId="ADAL" clId="{CF5F7578-C896-479B-87C3-B1604951AE7D}" dt="2022-03-09T23:06:14.235" v="530" actId="1076"/>
          <ac:spMkLst>
            <pc:docMk/>
            <pc:sldMk cId="108242821" sldId="332"/>
            <ac:spMk id="6" creationId="{6DA62B74-363F-4B01-81C3-6CB6832C3937}"/>
          </ac:spMkLst>
        </pc:spChg>
        <pc:spChg chg="add mod">
          <ac:chgData name="Aymeric POTIER" userId="5f9fbe5c-e569-4554-b3b6-63a0d742b072" providerId="ADAL" clId="{CF5F7578-C896-479B-87C3-B1604951AE7D}" dt="2022-03-09T23:05:09.615" v="506" actId="1076"/>
          <ac:spMkLst>
            <pc:docMk/>
            <pc:sldMk cId="108242821" sldId="332"/>
            <ac:spMk id="7" creationId="{6349742C-6346-4C8C-B9CF-5311E82BC42A}"/>
          </ac:spMkLst>
        </pc:spChg>
        <pc:graphicFrameChg chg="add mod">
          <ac:chgData name="Aymeric POTIER" userId="5f9fbe5c-e569-4554-b3b6-63a0d742b072" providerId="ADAL" clId="{CF5F7578-C896-479B-87C3-B1604951AE7D}" dt="2022-03-09T23:20:21.470" v="1010"/>
          <ac:graphicFrameMkLst>
            <pc:docMk/>
            <pc:sldMk cId="108242821" sldId="332"/>
            <ac:graphicFrameMk id="17" creationId="{0798AF98-1A31-4141-A1FB-C0F135B52B3B}"/>
          </ac:graphicFrameMkLst>
        </pc:graphicFrameChg>
        <pc:picChg chg="add mod">
          <ac:chgData name="Aymeric POTIER" userId="5f9fbe5c-e569-4554-b3b6-63a0d742b072" providerId="ADAL" clId="{CF5F7578-C896-479B-87C3-B1604951AE7D}" dt="2022-03-09T23:06:12.623" v="528" actId="1076"/>
          <ac:picMkLst>
            <pc:docMk/>
            <pc:sldMk cId="108242821" sldId="332"/>
            <ac:picMk id="8" creationId="{D00EDB3B-EDD4-4D58-94D6-399BA0C9D46A}"/>
          </ac:picMkLst>
        </pc:picChg>
        <pc:picChg chg="add del mod">
          <ac:chgData name="Aymeric POTIER" userId="5f9fbe5c-e569-4554-b3b6-63a0d742b072" providerId="ADAL" clId="{CF5F7578-C896-479B-87C3-B1604951AE7D}" dt="2022-03-09T23:06:40.220" v="532"/>
          <ac:picMkLst>
            <pc:docMk/>
            <pc:sldMk cId="108242821" sldId="332"/>
            <ac:picMk id="10" creationId="{DBECBFF5-0BB7-4897-B366-602D22901CA0}"/>
          </ac:picMkLst>
        </pc:picChg>
        <pc:picChg chg="add del mod">
          <ac:chgData name="Aymeric POTIER" userId="5f9fbe5c-e569-4554-b3b6-63a0d742b072" providerId="ADAL" clId="{CF5F7578-C896-479B-87C3-B1604951AE7D}" dt="2022-03-09T23:06:47.771" v="534"/>
          <ac:picMkLst>
            <pc:docMk/>
            <pc:sldMk cId="108242821" sldId="332"/>
            <ac:picMk id="12" creationId="{F366E25F-82CD-4FBB-BC85-9F15D0E4FDEE}"/>
          </ac:picMkLst>
        </pc:picChg>
        <pc:picChg chg="add mod">
          <ac:chgData name="Aymeric POTIER" userId="5f9fbe5c-e569-4554-b3b6-63a0d742b072" providerId="ADAL" clId="{CF5F7578-C896-479B-87C3-B1604951AE7D}" dt="2022-03-09T23:07:21.960" v="545" actId="1076"/>
          <ac:picMkLst>
            <pc:docMk/>
            <pc:sldMk cId="108242821" sldId="332"/>
            <ac:picMk id="14" creationId="{2700E312-BEB7-4757-ACED-90CC3290CE6A}"/>
          </ac:picMkLst>
        </pc:picChg>
        <pc:picChg chg="mod">
          <ac:chgData name="Aymeric POTIER" userId="5f9fbe5c-e569-4554-b3b6-63a0d742b072" providerId="ADAL" clId="{CF5F7578-C896-479B-87C3-B1604951AE7D}" dt="2022-03-09T23:05:38.361" v="521" actId="1076"/>
          <ac:picMkLst>
            <pc:docMk/>
            <pc:sldMk cId="108242821" sldId="332"/>
            <ac:picMk id="2050" creationId="{9062AD37-DA00-4817-885A-1A59C708A35A}"/>
          </ac:picMkLst>
        </pc:picChg>
        <pc:picChg chg="add mod">
          <ac:chgData name="Aymeric POTIER" userId="5f9fbe5c-e569-4554-b3b6-63a0d742b072" providerId="ADAL" clId="{CF5F7578-C896-479B-87C3-B1604951AE7D}" dt="2022-03-09T23:07:04.779" v="542" actId="1076"/>
          <ac:picMkLst>
            <pc:docMk/>
            <pc:sldMk cId="108242821" sldId="332"/>
            <ac:picMk id="4098" creationId="{2921A691-06D5-464F-8AA0-512BDDD10442}"/>
          </ac:picMkLst>
        </pc:picChg>
      </pc:sldChg>
      <pc:sldChg chg="addSp modSp mod">
        <pc:chgData name="Aymeric POTIER" userId="5f9fbe5c-e569-4554-b3b6-63a0d742b072" providerId="ADAL" clId="{CF5F7578-C896-479B-87C3-B1604951AE7D}" dt="2022-03-09T23:18:23.199" v="985"/>
        <pc:sldMkLst>
          <pc:docMk/>
          <pc:sldMk cId="1760434716" sldId="333"/>
        </pc:sldMkLst>
        <pc:spChg chg="mod">
          <ac:chgData name="Aymeric POTIER" userId="5f9fbe5c-e569-4554-b3b6-63a0d742b072" providerId="ADAL" clId="{CF5F7578-C896-479B-87C3-B1604951AE7D}" dt="2022-03-09T23:17:48.434" v="980" actId="5793"/>
          <ac:spMkLst>
            <pc:docMk/>
            <pc:sldMk cId="1760434716" sldId="333"/>
            <ac:spMk id="3" creationId="{BE61DCE4-2B99-4C20-9681-782A96AC69A7}"/>
          </ac:spMkLst>
        </pc:spChg>
        <pc:graphicFrameChg chg="add mod modGraphic">
          <ac:chgData name="Aymeric POTIER" userId="5f9fbe5c-e569-4554-b3b6-63a0d742b072" providerId="ADAL" clId="{CF5F7578-C896-479B-87C3-B1604951AE7D}" dt="2022-03-09T23:18:23.199" v="985"/>
          <ac:graphicFrameMkLst>
            <pc:docMk/>
            <pc:sldMk cId="1760434716" sldId="333"/>
            <ac:graphicFrameMk id="6" creationId="{B7343622-DFC8-478F-99F6-FB788CFEEDB8}"/>
          </ac:graphicFrameMkLst>
        </pc:graphicFrameChg>
        <pc:picChg chg="mod">
          <ac:chgData name="Aymeric POTIER" userId="5f9fbe5c-e569-4554-b3b6-63a0d742b072" providerId="ADAL" clId="{CF5F7578-C896-479B-87C3-B1604951AE7D}" dt="2022-03-09T23:17:44.301" v="978" actId="1076"/>
          <ac:picMkLst>
            <pc:docMk/>
            <pc:sldMk cId="1760434716" sldId="333"/>
            <ac:picMk id="5" creationId="{6DE5B11F-5A9E-4AA6-A696-C2525D39161C}"/>
          </ac:picMkLst>
        </pc:picChg>
      </pc:sldChg>
      <pc:sldChg chg="del">
        <pc:chgData name="Aymeric POTIER" userId="5f9fbe5c-e569-4554-b3b6-63a0d742b072" providerId="ADAL" clId="{CF5F7578-C896-479B-87C3-B1604951AE7D}" dt="2022-03-09T22:39:30.392" v="108" actId="47"/>
        <pc:sldMkLst>
          <pc:docMk/>
          <pc:sldMk cId="1627003164" sldId="334"/>
        </pc:sldMkLst>
      </pc:sldChg>
      <pc:sldChg chg="addSp delSp modSp mod">
        <pc:chgData name="Aymeric POTIER" userId="5f9fbe5c-e569-4554-b3b6-63a0d742b072" providerId="ADAL" clId="{CF5F7578-C896-479B-87C3-B1604951AE7D}" dt="2022-03-09T23:18:31.228" v="986"/>
        <pc:sldMkLst>
          <pc:docMk/>
          <pc:sldMk cId="2872777372" sldId="335"/>
        </pc:sldMkLst>
        <pc:spChg chg="mod">
          <ac:chgData name="Aymeric POTIER" userId="5f9fbe5c-e569-4554-b3b6-63a0d742b072" providerId="ADAL" clId="{CF5F7578-C896-479B-87C3-B1604951AE7D}" dt="2022-03-09T22:46:03.587" v="174" actId="20577"/>
          <ac:spMkLst>
            <pc:docMk/>
            <pc:sldMk cId="2872777372" sldId="335"/>
            <ac:spMk id="3" creationId="{CA97AC9D-8B39-4199-9587-95E9407E06B7}"/>
          </ac:spMkLst>
        </pc:spChg>
        <pc:spChg chg="add del mod">
          <ac:chgData name="Aymeric POTIER" userId="5f9fbe5c-e569-4554-b3b6-63a0d742b072" providerId="ADAL" clId="{CF5F7578-C896-479B-87C3-B1604951AE7D}" dt="2022-03-09T22:45:38.815" v="146" actId="478"/>
          <ac:spMkLst>
            <pc:docMk/>
            <pc:sldMk cId="2872777372" sldId="335"/>
            <ac:spMk id="5" creationId="{AFC5A93B-1ED7-40EA-B4C5-7CF0D2ABB299}"/>
          </ac:spMkLst>
        </pc:spChg>
        <pc:spChg chg="add del mod">
          <ac:chgData name="Aymeric POTIER" userId="5f9fbe5c-e569-4554-b3b6-63a0d742b072" providerId="ADAL" clId="{CF5F7578-C896-479B-87C3-B1604951AE7D}" dt="2022-03-09T22:45:06.247" v="116"/>
          <ac:spMkLst>
            <pc:docMk/>
            <pc:sldMk cId="2872777372" sldId="335"/>
            <ac:spMk id="6" creationId="{744C0858-6C2C-4195-8523-9446EA96A8FE}"/>
          </ac:spMkLst>
        </pc:spChg>
        <pc:spChg chg="add del mod">
          <ac:chgData name="Aymeric POTIER" userId="5f9fbe5c-e569-4554-b3b6-63a0d742b072" providerId="ADAL" clId="{CF5F7578-C896-479B-87C3-B1604951AE7D}" dt="2022-03-09T22:45:12.315" v="118"/>
          <ac:spMkLst>
            <pc:docMk/>
            <pc:sldMk cId="2872777372" sldId="335"/>
            <ac:spMk id="7" creationId="{34AA6486-3CBE-4CB7-928B-9B3872068E52}"/>
          </ac:spMkLst>
        </pc:spChg>
        <pc:graphicFrameChg chg="add mod">
          <ac:chgData name="Aymeric POTIER" userId="5f9fbe5c-e569-4554-b3b6-63a0d742b072" providerId="ADAL" clId="{CF5F7578-C896-479B-87C3-B1604951AE7D}" dt="2022-03-09T23:18:31.228" v="986"/>
          <ac:graphicFrameMkLst>
            <pc:docMk/>
            <pc:sldMk cId="2872777372" sldId="335"/>
            <ac:graphicFrameMk id="8" creationId="{253AB544-7597-4202-912F-20F31E8AD909}"/>
          </ac:graphicFrameMkLst>
        </pc:graphicFrameChg>
        <pc:picChg chg="mod">
          <ac:chgData name="Aymeric POTIER" userId="5f9fbe5c-e569-4554-b3b6-63a0d742b072" providerId="ADAL" clId="{CF5F7578-C896-479B-87C3-B1604951AE7D}" dt="2022-03-09T22:46:18.496" v="180" actId="14100"/>
          <ac:picMkLst>
            <pc:docMk/>
            <pc:sldMk cId="2872777372" sldId="335"/>
            <ac:picMk id="2" creationId="{B389D215-135A-4EED-81E3-BB68BA68434B}"/>
          </ac:picMkLst>
        </pc:picChg>
        <pc:picChg chg="mod">
          <ac:chgData name="Aymeric POTIER" userId="5f9fbe5c-e569-4554-b3b6-63a0d742b072" providerId="ADAL" clId="{CF5F7578-C896-479B-87C3-B1604951AE7D}" dt="2022-03-09T22:46:10.404" v="177" actId="1076"/>
          <ac:picMkLst>
            <pc:docMk/>
            <pc:sldMk cId="2872777372" sldId="335"/>
            <ac:picMk id="4" creationId="{D56831DF-6F55-4EA8-A26F-4DE8074E3DF2}"/>
          </ac:picMkLst>
        </pc:picChg>
      </pc:sldChg>
      <pc:sldChg chg="addSp modSp">
        <pc:chgData name="Aymeric POTIER" userId="5f9fbe5c-e569-4554-b3b6-63a0d742b072" providerId="ADAL" clId="{CF5F7578-C896-479B-87C3-B1604951AE7D}" dt="2022-03-09T23:19:19.890" v="996"/>
        <pc:sldMkLst>
          <pc:docMk/>
          <pc:sldMk cId="1658705568" sldId="336"/>
        </pc:sldMkLst>
        <pc:graphicFrameChg chg="add mod">
          <ac:chgData name="Aymeric POTIER" userId="5f9fbe5c-e569-4554-b3b6-63a0d742b072" providerId="ADAL" clId="{CF5F7578-C896-479B-87C3-B1604951AE7D}" dt="2022-03-09T23:19:19.890" v="996"/>
          <ac:graphicFrameMkLst>
            <pc:docMk/>
            <pc:sldMk cId="1658705568" sldId="336"/>
            <ac:graphicFrameMk id="5" creationId="{F4C76D47-B8D3-47AB-8987-8331C2B26A96}"/>
          </ac:graphicFrameMkLst>
        </pc:graphicFrameChg>
      </pc:sldChg>
      <pc:sldChg chg="addSp modSp">
        <pc:chgData name="Aymeric POTIER" userId="5f9fbe5c-e569-4554-b3b6-63a0d742b072" providerId="ADAL" clId="{CF5F7578-C896-479B-87C3-B1604951AE7D}" dt="2022-03-09T23:19:16.130" v="995"/>
        <pc:sldMkLst>
          <pc:docMk/>
          <pc:sldMk cId="3191893648" sldId="338"/>
        </pc:sldMkLst>
        <pc:graphicFrameChg chg="add mod">
          <ac:chgData name="Aymeric POTIER" userId="5f9fbe5c-e569-4554-b3b6-63a0d742b072" providerId="ADAL" clId="{CF5F7578-C896-479B-87C3-B1604951AE7D}" dt="2022-03-09T23:19:16.130" v="995"/>
          <ac:graphicFrameMkLst>
            <pc:docMk/>
            <pc:sldMk cId="3191893648" sldId="338"/>
            <ac:graphicFrameMk id="6" creationId="{C83669CF-5A82-44DE-8EC2-A5185E79C6CB}"/>
          </ac:graphicFrameMkLst>
        </pc:graphicFrameChg>
      </pc:sldChg>
      <pc:sldChg chg="addSp modSp mod">
        <pc:chgData name="Aymeric POTIER" userId="5f9fbe5c-e569-4554-b3b6-63a0d742b072" providerId="ADAL" clId="{CF5F7578-C896-479B-87C3-B1604951AE7D}" dt="2022-03-09T23:18:39.241" v="988" actId="1076"/>
        <pc:sldMkLst>
          <pc:docMk/>
          <pc:sldMk cId="4151838466" sldId="339"/>
        </pc:sldMkLst>
        <pc:graphicFrameChg chg="add mod">
          <ac:chgData name="Aymeric POTIER" userId="5f9fbe5c-e569-4554-b3b6-63a0d742b072" providerId="ADAL" clId="{CF5F7578-C896-479B-87C3-B1604951AE7D}" dt="2022-03-09T23:18:34.642" v="987"/>
          <ac:graphicFrameMkLst>
            <pc:docMk/>
            <pc:sldMk cId="4151838466" sldId="339"/>
            <ac:graphicFrameMk id="16" creationId="{030DE439-0886-46E7-A2F9-B3CBC5131839}"/>
          </ac:graphicFrameMkLst>
        </pc:graphicFrameChg>
        <pc:picChg chg="mod">
          <ac:chgData name="Aymeric POTIER" userId="5f9fbe5c-e569-4554-b3b6-63a0d742b072" providerId="ADAL" clId="{CF5F7578-C896-479B-87C3-B1604951AE7D}" dt="2022-03-09T23:18:39.241" v="988" actId="1076"/>
          <ac:picMkLst>
            <pc:docMk/>
            <pc:sldMk cId="4151838466" sldId="339"/>
            <ac:picMk id="20" creationId="{E97F338E-14FE-4A99-8605-E5202175BB06}"/>
          </ac:picMkLst>
        </pc:picChg>
      </pc:sldChg>
      <pc:sldChg chg="addSp delSp modSp add mod">
        <pc:chgData name="Aymeric POTIER" userId="5f9fbe5c-e569-4554-b3b6-63a0d742b072" providerId="ADAL" clId="{CF5F7578-C896-479B-87C3-B1604951AE7D}" dt="2022-03-09T23:19:42.763" v="1001"/>
        <pc:sldMkLst>
          <pc:docMk/>
          <pc:sldMk cId="403583142" sldId="340"/>
        </pc:sldMkLst>
        <pc:spChg chg="mod">
          <ac:chgData name="Aymeric POTIER" userId="5f9fbe5c-e569-4554-b3b6-63a0d742b072" providerId="ADAL" clId="{CF5F7578-C896-479B-87C3-B1604951AE7D}" dt="2022-03-09T22:38:40.684" v="106" actId="6549"/>
          <ac:spMkLst>
            <pc:docMk/>
            <pc:sldMk cId="403583142" sldId="340"/>
            <ac:spMk id="2" creationId="{F9AE97C0-D93A-4FBC-8F77-18811116DE2E}"/>
          </ac:spMkLst>
        </pc:spChg>
        <pc:spChg chg="del">
          <ac:chgData name="Aymeric POTIER" userId="5f9fbe5c-e569-4554-b3b6-63a0d742b072" providerId="ADAL" clId="{CF5F7578-C896-479B-87C3-B1604951AE7D}" dt="2022-03-09T22:37:13.884" v="92" actId="478"/>
          <ac:spMkLst>
            <pc:docMk/>
            <pc:sldMk cId="403583142" sldId="340"/>
            <ac:spMk id="3" creationId="{F08FCE70-8A07-4483-9B7F-E0D80DBD20D6}"/>
          </ac:spMkLst>
        </pc:spChg>
        <pc:spChg chg="mod">
          <ac:chgData name="Aymeric POTIER" userId="5f9fbe5c-e569-4554-b3b6-63a0d742b072" providerId="ADAL" clId="{CF5F7578-C896-479B-87C3-B1604951AE7D}" dt="2022-03-09T22:38:58.107" v="107" actId="20578"/>
          <ac:spMkLst>
            <pc:docMk/>
            <pc:sldMk cId="403583142" sldId="340"/>
            <ac:spMk id="6" creationId="{09684D83-BC2F-42DC-9EB1-0FBC43D8C06C}"/>
          </ac:spMkLst>
        </pc:spChg>
        <pc:spChg chg="add del mod">
          <ac:chgData name="Aymeric POTIER" userId="5f9fbe5c-e569-4554-b3b6-63a0d742b072" providerId="ADAL" clId="{CF5F7578-C896-479B-87C3-B1604951AE7D}" dt="2022-03-09T22:37:22.060" v="95" actId="478"/>
          <ac:spMkLst>
            <pc:docMk/>
            <pc:sldMk cId="403583142" sldId="340"/>
            <ac:spMk id="8" creationId="{39F75333-4871-4C4C-A524-3060A2408982}"/>
          </ac:spMkLst>
        </pc:spChg>
        <pc:graphicFrameChg chg="add mod">
          <ac:chgData name="Aymeric POTIER" userId="5f9fbe5c-e569-4554-b3b6-63a0d742b072" providerId="ADAL" clId="{CF5F7578-C896-479B-87C3-B1604951AE7D}" dt="2022-03-09T22:37:37.411" v="100" actId="1076"/>
          <ac:graphicFrameMkLst>
            <pc:docMk/>
            <pc:sldMk cId="403583142" sldId="340"/>
            <ac:graphicFrameMk id="9" creationId="{94EB6C7F-EAAF-4275-BCE0-6ACB61CB47E7}"/>
          </ac:graphicFrameMkLst>
        </pc:graphicFrameChg>
        <pc:graphicFrameChg chg="add mod">
          <ac:chgData name="Aymeric POTIER" userId="5f9fbe5c-e569-4554-b3b6-63a0d742b072" providerId="ADAL" clId="{CF5F7578-C896-479B-87C3-B1604951AE7D}" dt="2022-03-09T23:19:42.763" v="1001"/>
          <ac:graphicFrameMkLst>
            <pc:docMk/>
            <pc:sldMk cId="403583142" sldId="340"/>
            <ac:graphicFrameMk id="10" creationId="{83505E8D-D022-4FB9-A2DD-1F8B846769E8}"/>
          </ac:graphicFrameMkLst>
        </pc:graphicFrameChg>
        <pc:picChg chg="del">
          <ac:chgData name="Aymeric POTIER" userId="5f9fbe5c-e569-4554-b3b6-63a0d742b072" providerId="ADAL" clId="{CF5F7578-C896-479B-87C3-B1604951AE7D}" dt="2022-03-09T22:37:25.156" v="97" actId="478"/>
          <ac:picMkLst>
            <pc:docMk/>
            <pc:sldMk cId="403583142" sldId="340"/>
            <ac:picMk id="5" creationId="{5497D2BF-148C-45C3-81A6-762EA843832C}"/>
          </ac:picMkLst>
        </pc:picChg>
        <pc:picChg chg="mod">
          <ac:chgData name="Aymeric POTIER" userId="5f9fbe5c-e569-4554-b3b6-63a0d742b072" providerId="ADAL" clId="{CF5F7578-C896-479B-87C3-B1604951AE7D}" dt="2022-03-09T22:37:26.699" v="98" actId="1076"/>
          <ac:picMkLst>
            <pc:docMk/>
            <pc:sldMk cId="403583142" sldId="340"/>
            <ac:picMk id="7" creationId="{261484D1-45AE-4EA2-9CA8-7AC8D4FD15AB}"/>
          </ac:picMkLst>
        </pc:picChg>
      </pc:sldChg>
      <pc:sldChg chg="addSp delSp modSp add mod ord">
        <pc:chgData name="Aymeric POTIER" userId="5f9fbe5c-e569-4554-b3b6-63a0d742b072" providerId="ADAL" clId="{CF5F7578-C896-479B-87C3-B1604951AE7D}" dt="2022-03-09T23:20:08.663" v="1007" actId="207"/>
        <pc:sldMkLst>
          <pc:docMk/>
          <pc:sldMk cId="2348962193" sldId="341"/>
        </pc:sldMkLst>
        <pc:spChg chg="mod">
          <ac:chgData name="Aymeric POTIER" userId="5f9fbe5c-e569-4554-b3b6-63a0d742b072" providerId="ADAL" clId="{CF5F7578-C896-479B-87C3-B1604951AE7D}" dt="2022-03-09T22:52:30.737" v="245" actId="20577"/>
          <ac:spMkLst>
            <pc:docMk/>
            <pc:sldMk cId="2348962193" sldId="341"/>
            <ac:spMk id="2" creationId="{00000000-0000-0000-0000-000000000000}"/>
          </ac:spMkLst>
        </pc:spChg>
        <pc:spChg chg="add del mod">
          <ac:chgData name="Aymeric POTIER" userId="5f9fbe5c-e569-4554-b3b6-63a0d742b072" providerId="ADAL" clId="{CF5F7578-C896-479B-87C3-B1604951AE7D}" dt="2022-03-09T22:52:04.183" v="212" actId="478"/>
          <ac:spMkLst>
            <pc:docMk/>
            <pc:sldMk cId="2348962193" sldId="341"/>
            <ac:spMk id="4" creationId="{DC84BEBA-5128-438D-90F5-004F8EB60F4D}"/>
          </ac:spMkLst>
        </pc:spChg>
        <pc:spChg chg="del">
          <ac:chgData name="Aymeric POTIER" userId="5f9fbe5c-e569-4554-b3b6-63a0d742b072" providerId="ADAL" clId="{CF5F7578-C896-479B-87C3-B1604951AE7D}" dt="2022-03-09T22:52:01.405" v="211" actId="478"/>
          <ac:spMkLst>
            <pc:docMk/>
            <pc:sldMk cId="2348962193" sldId="341"/>
            <ac:spMk id="6" creationId="{00000000-0000-0000-0000-000000000000}"/>
          </ac:spMkLst>
        </pc:spChg>
        <pc:spChg chg="add mod">
          <ac:chgData name="Aymeric POTIER" userId="5f9fbe5c-e569-4554-b3b6-63a0d742b072" providerId="ADAL" clId="{CF5F7578-C896-479B-87C3-B1604951AE7D}" dt="2022-03-09T23:01:11.030" v="447" actId="20577"/>
          <ac:spMkLst>
            <pc:docMk/>
            <pc:sldMk cId="2348962193" sldId="341"/>
            <ac:spMk id="10" creationId="{96D343AD-AA23-44A6-89AA-57CE427AE666}"/>
          </ac:spMkLst>
        </pc:spChg>
        <pc:graphicFrameChg chg="del">
          <ac:chgData name="Aymeric POTIER" userId="5f9fbe5c-e569-4554-b3b6-63a0d742b072" providerId="ADAL" clId="{CF5F7578-C896-479B-87C3-B1604951AE7D}" dt="2022-03-09T22:52:01.405" v="211" actId="478"/>
          <ac:graphicFrameMkLst>
            <pc:docMk/>
            <pc:sldMk cId="2348962193" sldId="341"/>
            <ac:graphicFrameMk id="3" creationId="{300CCB08-8703-4DD4-9B81-61846978C985}"/>
          </ac:graphicFrameMkLst>
        </pc:graphicFrameChg>
        <pc:graphicFrameChg chg="del">
          <ac:chgData name="Aymeric POTIER" userId="5f9fbe5c-e569-4554-b3b6-63a0d742b072" providerId="ADAL" clId="{CF5F7578-C896-479B-87C3-B1604951AE7D}" dt="2022-03-09T23:19:47.435" v="1002" actId="478"/>
          <ac:graphicFrameMkLst>
            <pc:docMk/>
            <pc:sldMk cId="2348962193" sldId="341"/>
            <ac:graphicFrameMk id="5" creationId="{6A3BCE56-28EC-42A7-BF44-7B5465AB757D}"/>
          </ac:graphicFrameMkLst>
        </pc:graphicFrameChg>
        <pc:graphicFrameChg chg="add mod modGraphic">
          <ac:chgData name="Aymeric POTIER" userId="5f9fbe5c-e569-4554-b3b6-63a0d742b072" providerId="ADAL" clId="{CF5F7578-C896-479B-87C3-B1604951AE7D}" dt="2022-03-09T23:20:08.663" v="1007" actId="207"/>
          <ac:graphicFrameMkLst>
            <pc:docMk/>
            <pc:sldMk cId="2348962193" sldId="341"/>
            <ac:graphicFrameMk id="11" creationId="{5572579A-E739-47D2-BBEE-4C9F912938E6}"/>
          </ac:graphicFrameMkLst>
        </pc:graphicFrameChg>
        <pc:picChg chg="add mod">
          <ac:chgData name="Aymeric POTIER" userId="5f9fbe5c-e569-4554-b3b6-63a0d742b072" providerId="ADAL" clId="{CF5F7578-C896-479B-87C3-B1604951AE7D}" dt="2022-03-09T22:52:37.008" v="247" actId="1076"/>
          <ac:picMkLst>
            <pc:docMk/>
            <pc:sldMk cId="2348962193" sldId="341"/>
            <ac:picMk id="9" creationId="{DDEF0FDD-F189-4A38-A584-87F69FF9D732}"/>
          </ac:picMkLst>
        </pc:picChg>
        <pc:picChg chg="del">
          <ac:chgData name="Aymeric POTIER" userId="5f9fbe5c-e569-4554-b3b6-63a0d742b072" providerId="ADAL" clId="{CF5F7578-C896-479B-87C3-B1604951AE7D}" dt="2022-03-09T22:52:01.405" v="211" actId="478"/>
          <ac:picMkLst>
            <pc:docMk/>
            <pc:sldMk cId="2348962193" sldId="341"/>
            <ac:picMk id="1026" creationId="{EE5FCA49-C2FD-4BA3-BD5E-EC56A8E31B06}"/>
          </ac:picMkLst>
        </pc:picChg>
      </pc:sldChg>
      <pc:sldChg chg="add del">
        <pc:chgData name="Aymeric POTIER" userId="5f9fbe5c-e569-4554-b3b6-63a0d742b072" providerId="ADAL" clId="{CF5F7578-C896-479B-87C3-B1604951AE7D}" dt="2022-03-09T22:52:06.561" v="214"/>
        <pc:sldMkLst>
          <pc:docMk/>
          <pc:sldMk cId="684688102" sldId="3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>
        <a:solidFill>
          <a:srgbClr val="067E99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7F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7F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7F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Analyse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7E9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Acquisition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Commande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FFFFFF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Organisation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1C09C6EB-D8CE-4DE5-8383-582B1CF0FA3B}">
      <dgm:prSet/>
      <dgm:spPr/>
      <dgm:t>
        <a:bodyPr/>
        <a:lstStyle/>
        <a:p>
          <a:r>
            <a:rPr lang="fr-FR" dirty="0"/>
            <a:t>Physique</a:t>
          </a:r>
        </a:p>
      </dgm:t>
    </dgm:pt>
    <dgm:pt modelId="{1F3B071F-5C74-4492-A789-EAFBE8CE6FC2}" type="parTrans" cxnId="{2056E776-8F50-43E4-8CE8-9A5FB131BF5B}">
      <dgm:prSet/>
      <dgm:spPr/>
      <dgm:t>
        <a:bodyPr/>
        <a:lstStyle/>
        <a:p>
          <a:endParaRPr lang="fr-FR"/>
        </a:p>
      </dgm:t>
    </dgm:pt>
    <dgm:pt modelId="{8CC2A8AD-910D-4AF4-8592-03634E379742}" type="sibTrans" cxnId="{2056E776-8F50-43E4-8CE8-9A5FB131BF5B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3" presStyleCnt="5" custLinFactNeighborX="11444" custLinFactNeighborY="-9065">
        <dgm:presLayoutVars>
          <dgm:chMax val="0"/>
          <dgm:chPref val="0"/>
          <dgm:bulletEnabled val="1"/>
        </dgm:presLayoutVars>
      </dgm:prSet>
      <dgm:spPr/>
    </dgm:pt>
    <dgm:pt modelId="{ECC414B2-A79F-410E-A00A-F5857117EE62}" type="pres">
      <dgm:prSet presAssocID="{2781C912-DD37-4E49-A8F6-0224CF2F923B}" presName="parTxOnlySpace" presStyleCnt="0"/>
      <dgm:spPr/>
    </dgm:pt>
    <dgm:pt modelId="{596051E4-C02D-484F-A302-47A518D9E741}" type="pres">
      <dgm:prSet presAssocID="{1C09C6EB-D8CE-4DE5-8383-582B1CF0FA3B}" presName="parTxOnly" presStyleLbl="node1" presStyleIdx="4" presStyleCnt="5" custLinFactX="22386" custLinFactNeighborX="100000" custLinFactNeighborY="-13502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1" destOrd="0" parTransId="{58216E34-CC02-4785-A2C8-0BF10115C8D9}" sibTransId="{E8146681-2974-4E47-AB45-998481F4E684}"/>
    <dgm:cxn modelId="{2056E776-8F50-43E4-8CE8-9A5FB131BF5B}" srcId="{7A75C954-4318-4549-B838-ABC6CD59EBEE}" destId="{1C09C6EB-D8CE-4DE5-8383-582B1CF0FA3B}" srcOrd="4" destOrd="0" parTransId="{1F3B071F-5C74-4492-A789-EAFBE8CE6FC2}" sibTransId="{8CC2A8AD-910D-4AF4-8592-03634E379742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9E4A43C3-E7A1-4CB9-A558-0BF59D04F9B3}" type="presOf" srcId="{1C09C6EB-D8CE-4DE5-8383-582B1CF0FA3B}" destId="{596051E4-C02D-484F-A302-47A518D9E741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2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3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00D85001-186D-4863-B547-152A1FD05865}" type="presParOf" srcId="{671B3595-C9EB-421C-A3A4-186EE1CAE8A7}" destId="{136D7F89-CBA4-4163-98B4-26BA03B240D0}" srcOrd="2" destOrd="0" presId="urn:microsoft.com/office/officeart/2005/8/layout/chevron1"/>
    <dgm:cxn modelId="{A5B049B7-3C67-4D45-A4D3-782BCB519A2A}" type="presParOf" srcId="{671B3595-C9EB-421C-A3A4-186EE1CAE8A7}" destId="{DC247860-00DB-4D36-B6E0-441F3CCC6501}" srcOrd="3" destOrd="0" presId="urn:microsoft.com/office/officeart/2005/8/layout/chevron1"/>
    <dgm:cxn modelId="{108898BF-2A41-4DD9-A856-C12C5E0DC25C}" type="presParOf" srcId="{671B3595-C9EB-421C-A3A4-186EE1CAE8A7}" destId="{3B3F19F3-611C-4CB3-A9B1-F3237013CD5B}" srcOrd="4" destOrd="0" presId="urn:microsoft.com/office/officeart/2005/8/layout/chevron1"/>
    <dgm:cxn modelId="{B2EAADC8-72D7-42AF-8BED-5786B30D2626}" type="presParOf" srcId="{671B3595-C9EB-421C-A3A4-186EE1CAE8A7}" destId="{9AA0E7B6-3D9D-4560-AC3D-F1DD7AD619AC}" srcOrd="5" destOrd="0" presId="urn:microsoft.com/office/officeart/2005/8/layout/chevron1"/>
    <dgm:cxn modelId="{33DFC8C1-0001-499C-B232-07A7ED508914}" type="presParOf" srcId="{671B3595-C9EB-421C-A3A4-186EE1CAE8A7}" destId="{BBAA83BD-58FB-4904-B288-A4D183746E91}" srcOrd="6" destOrd="0" presId="urn:microsoft.com/office/officeart/2005/8/layout/chevron1"/>
    <dgm:cxn modelId="{30791537-97B5-41DF-95C4-0C4E1D820983}" type="presParOf" srcId="{671B3595-C9EB-421C-A3A4-186EE1CAE8A7}" destId="{ECC414B2-A79F-410E-A00A-F5857117EE62}" srcOrd="7" destOrd="0" presId="urn:microsoft.com/office/officeart/2005/8/layout/chevron1"/>
    <dgm:cxn modelId="{1B78425A-62CF-4087-A5F2-8ED8D814F457}" type="presParOf" srcId="{671B3595-C9EB-421C-A3A4-186EE1CAE8A7}" destId="{596051E4-C02D-484F-A302-47A518D9E74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solidFill>
          <a:srgbClr val="067E9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067F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067F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067F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2163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Analyse</a:t>
          </a:r>
        </a:p>
      </dsp:txBody>
      <dsp:txXfrm>
        <a:off x="290394" y="0"/>
        <a:ext cx="1348679" cy="576462"/>
      </dsp:txXfrm>
    </dsp:sp>
    <dsp:sp modelId="{136D7F89-CBA4-4163-98B4-26BA03B240D0}">
      <dsp:nvSpPr>
        <dsp:cNvPr id="0" name=""/>
        <dsp:cNvSpPr/>
      </dsp:nvSpPr>
      <dsp:spPr>
        <a:xfrm>
          <a:off x="1734790" y="0"/>
          <a:ext cx="1925141" cy="576462"/>
        </a:xfrm>
        <a:prstGeom prst="chevron">
          <a:avLst/>
        </a:prstGeom>
        <a:solidFill>
          <a:srgbClr val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Organisation</a:t>
          </a:r>
        </a:p>
      </dsp:txBody>
      <dsp:txXfrm>
        <a:off x="2023021" y="0"/>
        <a:ext cx="1348679" cy="576462"/>
      </dsp:txXfrm>
    </dsp:sp>
    <dsp:sp modelId="{3B3F19F3-611C-4CB3-A9B1-F3237013CD5B}">
      <dsp:nvSpPr>
        <dsp:cNvPr id="0" name=""/>
        <dsp:cNvSpPr/>
      </dsp:nvSpPr>
      <dsp:spPr>
        <a:xfrm>
          <a:off x="3467417" y="0"/>
          <a:ext cx="1925141" cy="576462"/>
        </a:xfrm>
        <a:prstGeom prst="chevron">
          <a:avLst/>
        </a:prstGeom>
        <a:solidFill>
          <a:srgbClr val="067E9B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bg1"/>
              </a:solidFill>
            </a:rPr>
            <a:t>Acquisition</a:t>
          </a:r>
        </a:p>
      </dsp:txBody>
      <dsp:txXfrm>
        <a:off x="3755648" y="0"/>
        <a:ext cx="1348679" cy="576462"/>
      </dsp:txXfrm>
    </dsp:sp>
    <dsp:sp modelId="{BBAA83BD-58FB-4904-B288-A4D183746E91}">
      <dsp:nvSpPr>
        <dsp:cNvPr id="0" name=""/>
        <dsp:cNvSpPr/>
      </dsp:nvSpPr>
      <dsp:spPr>
        <a:xfrm>
          <a:off x="5222075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Commande</a:t>
          </a:r>
        </a:p>
      </dsp:txBody>
      <dsp:txXfrm>
        <a:off x="5510306" y="0"/>
        <a:ext cx="1348679" cy="576462"/>
      </dsp:txXfrm>
    </dsp:sp>
    <dsp:sp modelId="{596051E4-C02D-484F-A302-47A518D9E741}">
      <dsp:nvSpPr>
        <dsp:cNvPr id="0" name=""/>
        <dsp:cNvSpPr/>
      </dsp:nvSpPr>
      <dsp:spPr>
        <a:xfrm>
          <a:off x="6934834" y="0"/>
          <a:ext cx="1925141" cy="57646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Physique</a:t>
          </a:r>
        </a:p>
      </dsp:txBody>
      <dsp:txXfrm>
        <a:off x="7223065" y="0"/>
        <a:ext cx="1348679" cy="57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4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819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8F3642-27CE-440E-93C7-DE952ED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4668" y="1700808"/>
            <a:ext cx="349188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19FC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6.xml"/><Relationship Id="rId5" Type="http://schemas.openxmlformats.org/officeDocument/2006/relationships/image" Target="../media/image31.png"/><Relationship Id="rId10" Type="http://schemas.microsoft.com/office/2007/relationships/diagramDrawing" Target="../diagrams/drawing16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7.xml"/><Relationship Id="rId5" Type="http://schemas.openxmlformats.org/officeDocument/2006/relationships/image" Target="../media/image34.png"/><Relationship Id="rId10" Type="http://schemas.microsoft.com/office/2007/relationships/diagramDrawing" Target="../diagrams/drawing17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4.png"/><Relationship Id="rId7" Type="http://schemas.openxmlformats.org/officeDocument/2006/relationships/diagramData" Target="../diagrams/data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microsoft.com/office/2007/relationships/diagramDrawing" Target="../diagrams/drawing6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18.jpeg"/><Relationship Id="rId7" Type="http://schemas.openxmlformats.org/officeDocument/2006/relationships/image" Target="../media/image7.pn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20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19.png"/><Relationship Id="rId9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944216"/>
          </a:xfrm>
        </p:spPr>
        <p:txBody>
          <a:bodyPr/>
          <a:lstStyle/>
          <a:p>
            <a:r>
              <a:rPr lang="en-US" altLang="ko-KR" b="1" dirty="0"/>
              <a:t>REVUE 2</a:t>
            </a:r>
            <a:br>
              <a:rPr lang="en-US" altLang="ko-KR" b="1" dirty="0"/>
            </a:br>
            <a:r>
              <a:rPr lang="en-US" altLang="ko-KR" sz="2400" b="1" dirty="0"/>
              <a:t>Aymeric Potier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69807" y="1832449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SFL1 - Banc de test pour </a:t>
            </a:r>
            <a:r>
              <a:rPr kumimoji="1" lang="en-US" altLang="ko-KR" b="1" dirty="0" err="1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éolienne</a:t>
            </a:r>
            <a:endParaRPr kumimoji="1" lang="en-US" altLang="ko-KR" b="1" dirty="0">
              <a:solidFill>
                <a:srgbClr val="06819E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6" name="Picture 2" descr="Campus - St Félix-La Salle">
            <a:extLst>
              <a:ext uri="{FF2B5EF4-FFF2-40B4-BE49-F238E27FC236}">
                <a16:creationId xmlns:a16="http://schemas.microsoft.com/office/drawing/2014/main" id="{8EB5233C-BF79-4B4A-A86C-4A9EEFAC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17">
            <a:extLst>
              <a:ext uri="{FF2B5EF4-FFF2-40B4-BE49-F238E27FC236}">
                <a16:creationId xmlns:a16="http://schemas.microsoft.com/office/drawing/2014/main" id="{78450376-6120-44FA-B8A8-E35F077DEEC4}"/>
              </a:ext>
            </a:extLst>
          </p:cNvPr>
          <p:cNvSpPr/>
          <p:nvPr/>
        </p:nvSpPr>
        <p:spPr>
          <a:xfrm>
            <a:off x="5695927" y="620688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Session 2021/2022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B1E08-6740-47C1-A720-87439DEA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- Diagramme de séquence #2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D5C67D-4C73-45DB-BDB3-70DE7D12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661196" cy="5003591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4C76D47-B8D3-47AB-8987-8331C2B26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870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B62BBC-E43A-48FA-A292-0F5B258D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– Arduino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1CE81-2A7D-4093-8420-184B9554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64" y="2161652"/>
            <a:ext cx="5417840" cy="4018032"/>
          </a:xfrm>
        </p:spPr>
        <p:txBody>
          <a:bodyPr>
            <a:normAutofit lnSpcReduction="10000"/>
          </a:bodyPr>
          <a:lstStyle/>
          <a:p>
            <a:r>
              <a:rPr lang="fr-FR" sz="2600" b="1" i="0" dirty="0"/>
              <a:t>Carte Arduino Ethernet</a:t>
            </a:r>
          </a:p>
          <a:p>
            <a:r>
              <a:rPr lang="fr-FR" sz="2000" dirty="0"/>
              <a:t>1 port Ethernet RJ45</a:t>
            </a:r>
          </a:p>
          <a:p>
            <a:r>
              <a:rPr lang="fr-FR" sz="2000" dirty="0"/>
              <a:t>Pas de port USB </a:t>
            </a:r>
            <a:r>
              <a:rPr lang="fr-FR" sz="2000" dirty="0">
                <a:sym typeface="Wingdings" panose="05000000000000000000" pitchFamily="2" charset="2"/>
              </a:rPr>
              <a:t> nécessite un module USB2SERIAL</a:t>
            </a:r>
          </a:p>
          <a:p>
            <a:r>
              <a:rPr lang="fr-FR" sz="2000" dirty="0">
                <a:sym typeface="Wingdings" panose="05000000000000000000" pitchFamily="2" charset="2"/>
              </a:rPr>
              <a:t>14 entrées/sorties numériques </a:t>
            </a:r>
          </a:p>
          <a:p>
            <a:r>
              <a:rPr lang="fr-FR" sz="2000" dirty="0">
                <a:sym typeface="Wingdings" panose="05000000000000000000" pitchFamily="2" charset="2"/>
              </a:rPr>
              <a:t>6 entrées analogiques</a:t>
            </a:r>
          </a:p>
          <a:p>
            <a:r>
              <a:rPr lang="fr-FR" sz="2000" dirty="0"/>
              <a:t>1 ICSP header</a:t>
            </a:r>
          </a:p>
          <a:p>
            <a:r>
              <a:rPr lang="fr-FR" sz="2000" dirty="0"/>
              <a:t>Ports 10, 11, 12, 13 utilisés par le module Ethernet</a:t>
            </a:r>
          </a:p>
          <a:p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 de la carte Ethernet en entrée analogique = 5V</a:t>
            </a:r>
          </a:p>
          <a:p>
            <a:r>
              <a:rPr lang="fr-FR" sz="2000" dirty="0"/>
              <a:t>Utilise la bibliothèque </a:t>
            </a:r>
            <a:r>
              <a:rPr lang="fr-FR" sz="2000" dirty="0" err="1"/>
              <a:t>Ethernet.h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BA6F54-4921-4CAF-A75A-CC07A3FE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66612"/>
            <a:ext cx="3491880" cy="26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1A172-7DC8-456C-A1C1-ED406D1B5DDB}"/>
              </a:ext>
            </a:extLst>
          </p:cNvPr>
          <p:cNvSpPr/>
          <p:nvPr/>
        </p:nvSpPr>
        <p:spPr>
          <a:xfrm>
            <a:off x="7072426" y="4170668"/>
            <a:ext cx="36323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64198-0F40-43F9-9DD3-4FC4E5604A9C}"/>
              </a:ext>
            </a:extLst>
          </p:cNvPr>
          <p:cNvSpPr txBox="1"/>
          <p:nvPr/>
        </p:nvSpPr>
        <p:spPr>
          <a:xfrm>
            <a:off x="6732240" y="2924944"/>
            <a:ext cx="1122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13. SCK</a:t>
            </a:r>
          </a:p>
          <a:p>
            <a:r>
              <a:rPr lang="fr-FR" dirty="0"/>
              <a:t>12. MISO</a:t>
            </a:r>
          </a:p>
          <a:p>
            <a:r>
              <a:rPr lang="fr-FR" dirty="0"/>
              <a:t>11. MOSI</a:t>
            </a:r>
          </a:p>
          <a:p>
            <a:r>
              <a:rPr lang="fr-FR" dirty="0"/>
              <a:t>10. ETHCS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1349B603-8DAC-4699-B9E2-EAF3D1E6B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87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B62BBC-E43A-48FA-A292-0F5B258D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– IDE + langage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1CE81-2A7D-4093-8420-184B9554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20888"/>
            <a:ext cx="4592276" cy="1459519"/>
          </a:xfrm>
        </p:spPr>
        <p:txBody>
          <a:bodyPr>
            <a:normAutofit/>
          </a:bodyPr>
          <a:lstStyle/>
          <a:p>
            <a:r>
              <a:rPr lang="fr-FR" sz="2400" i="0" dirty="0"/>
              <a:t>Utilisation de l’IDE de Arduino</a:t>
            </a:r>
          </a:p>
          <a:p>
            <a:r>
              <a:rPr lang="fr-FR" sz="2400" i="0" dirty="0"/>
              <a:t>Langage Arduino </a:t>
            </a:r>
            <a:r>
              <a:rPr lang="fr-FR" sz="2400" i="0" dirty="0">
                <a:sym typeface="Wingdings" panose="05000000000000000000" pitchFamily="2" charset="2"/>
              </a:rPr>
              <a:t> C++ </a:t>
            </a:r>
          </a:p>
          <a:p>
            <a:r>
              <a:rPr lang="fr-FR" sz="2400" i="0" dirty="0">
                <a:sym typeface="Wingdings" panose="05000000000000000000" pitchFamily="2" charset="2"/>
              </a:rPr>
              <a:t>	(bibliothèque Arduino)</a:t>
            </a:r>
          </a:p>
          <a:p>
            <a:endParaRPr lang="fr-FR" sz="200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4A4086C-E60F-4884-B5D0-DF0978A55CC8}"/>
              </a:ext>
            </a:extLst>
          </p:cNvPr>
          <p:cNvSpPr txBox="1">
            <a:spLocks/>
          </p:cNvSpPr>
          <p:nvPr/>
        </p:nvSpPr>
        <p:spPr>
          <a:xfrm>
            <a:off x="4731621" y="1844824"/>
            <a:ext cx="4449044" cy="1459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0" dirty="0"/>
              <a:t>Exemple ‘</a:t>
            </a:r>
            <a:r>
              <a:rPr lang="fr-FR" sz="1800" dirty="0" err="1"/>
              <a:t>blink</a:t>
            </a:r>
            <a:r>
              <a:rPr lang="fr-FR" sz="1800" i="0" dirty="0"/>
              <a:t>’: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A9DAFD-0EC2-443A-B6F5-33A85A12B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73"/>
          <a:stretch/>
        </p:blipFill>
        <p:spPr>
          <a:xfrm>
            <a:off x="4654690" y="2132857"/>
            <a:ext cx="4279051" cy="3744416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4455275-4574-4398-915E-47A839FDA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786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E97C0-D93A-4FBC-8F77-18811116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– capteur courant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FCE70-8A07-4483-9B7F-E0D80DBD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844824"/>
            <a:ext cx="6120680" cy="1440160"/>
          </a:xfrm>
        </p:spPr>
        <p:txBody>
          <a:bodyPr>
            <a:normAutofit fontScale="92500" lnSpcReduction="10000"/>
          </a:bodyPr>
          <a:lstStyle/>
          <a:p>
            <a:r>
              <a:rPr lang="fr-FR" sz="1900" b="1" i="0" dirty="0"/>
              <a:t>Capteur de courant</a:t>
            </a:r>
          </a:p>
          <a:p>
            <a:r>
              <a:rPr lang="fr-FR" dirty="0"/>
              <a:t>Nom: Gravity 50A SEN0098 </a:t>
            </a:r>
          </a:p>
          <a:p>
            <a:r>
              <a:rPr lang="fr-FR" dirty="0"/>
              <a:t>Spécificité: grande plage de mesure (-50A à 50A)</a:t>
            </a:r>
          </a:p>
          <a:p>
            <a:r>
              <a:rPr lang="fr-FR" dirty="0"/>
              <a:t>	-&gt; Permet de supporter l’intensité généré par n’importe quelle éolienne </a:t>
            </a:r>
          </a:p>
          <a:p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97D2BF-148C-45C3-81A6-762EA843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9" y="1840432"/>
            <a:ext cx="1296144" cy="1123847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1CDCD80-F1D5-4025-ADB3-81AD99C6E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74749"/>
              </p:ext>
            </p:extLst>
          </p:nvPr>
        </p:nvGraphicFramePr>
        <p:xfrm>
          <a:off x="827584" y="3530101"/>
          <a:ext cx="6442498" cy="1313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675">
                  <a:extLst>
                    <a:ext uri="{9D8B030D-6E8A-4147-A177-3AD203B41FA5}">
                      <a16:colId xmlns:a16="http://schemas.microsoft.com/office/drawing/2014/main" val="4031012106"/>
                    </a:ext>
                  </a:extLst>
                </a:gridCol>
                <a:gridCol w="936451">
                  <a:extLst>
                    <a:ext uri="{9D8B030D-6E8A-4147-A177-3AD203B41FA5}">
                      <a16:colId xmlns:a16="http://schemas.microsoft.com/office/drawing/2014/main" val="1306838327"/>
                    </a:ext>
                  </a:extLst>
                </a:gridCol>
                <a:gridCol w="922172">
                  <a:extLst>
                    <a:ext uri="{9D8B030D-6E8A-4147-A177-3AD203B41FA5}">
                      <a16:colId xmlns:a16="http://schemas.microsoft.com/office/drawing/2014/main" val="2393875046"/>
                    </a:ext>
                  </a:extLst>
                </a:gridCol>
                <a:gridCol w="691462">
                  <a:extLst>
                    <a:ext uri="{9D8B030D-6E8A-4147-A177-3AD203B41FA5}">
                      <a16:colId xmlns:a16="http://schemas.microsoft.com/office/drawing/2014/main" val="1090260821"/>
                    </a:ext>
                  </a:extLst>
                </a:gridCol>
                <a:gridCol w="754991">
                  <a:extLst>
                    <a:ext uri="{9D8B030D-6E8A-4147-A177-3AD203B41FA5}">
                      <a16:colId xmlns:a16="http://schemas.microsoft.com/office/drawing/2014/main" val="1079198278"/>
                    </a:ext>
                  </a:extLst>
                </a:gridCol>
                <a:gridCol w="1136164">
                  <a:extLst>
                    <a:ext uri="{9D8B030D-6E8A-4147-A177-3AD203B41FA5}">
                      <a16:colId xmlns:a16="http://schemas.microsoft.com/office/drawing/2014/main" val="1451141808"/>
                    </a:ext>
                  </a:extLst>
                </a:gridCol>
                <a:gridCol w="947583">
                  <a:extLst>
                    <a:ext uri="{9D8B030D-6E8A-4147-A177-3AD203B41FA5}">
                      <a16:colId xmlns:a16="http://schemas.microsoft.com/office/drawing/2014/main" val="3480550694"/>
                    </a:ext>
                  </a:extLst>
                </a:gridCol>
              </a:tblGrid>
              <a:tr h="43438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Nom du produit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Alimentation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Plage de mesure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Tension max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Sensibilité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Dimensions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Coût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451905"/>
                  </a:ext>
                </a:extLst>
              </a:tr>
              <a:tr h="4450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Gravity 50A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3.3-5 Vcc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-50 à 50 A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500 Vcc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40 mv/A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34 x 34 x 10 mm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15,80 € TTC (fournit)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783108"/>
                  </a:ext>
                </a:extLst>
              </a:tr>
              <a:tr h="43438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ACS712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5 Vcc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-20 à 20 A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?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100 mv/A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31 x 13 x 1 mm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7,90 € TTC</a:t>
                      </a:r>
                      <a:endParaRPr lang="fr-FR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622197"/>
                  </a:ext>
                </a:extLst>
              </a:tr>
            </a:tbl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CBA18C3-CB0D-4501-A19B-9523B1732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9365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E97C0-D93A-4FBC-8F77-18811116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– capteur tension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9684D83-BC2F-42DC-9EB1-0FBC43D8C06C}"/>
              </a:ext>
            </a:extLst>
          </p:cNvPr>
          <p:cNvSpPr txBox="1">
            <a:spLocks/>
          </p:cNvSpPr>
          <p:nvPr/>
        </p:nvSpPr>
        <p:spPr>
          <a:xfrm>
            <a:off x="323528" y="1556792"/>
            <a:ext cx="6057246" cy="22322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i="0" dirty="0"/>
              <a:t>Diviseur de tension</a:t>
            </a: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divise la tension récupérée 1 ou plusieurs fois jusqu’à ce qu’elle soit acceptable pour la carte Arduino. </a:t>
            </a:r>
            <a:r>
              <a:rPr lang="fr-FR" sz="1200" dirty="0"/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capacité maximale des batteries en série = 24V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 de la carte Ethernet en entrée analogique = 5V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 </a:t>
            </a: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nécessaire d’utiliser un pont diviseur de tension.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1484D1-45AE-4EA2-9CA8-7AC8D4FD1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7" b="10605"/>
          <a:stretch/>
        </p:blipFill>
        <p:spPr>
          <a:xfrm>
            <a:off x="6876256" y="1772816"/>
            <a:ext cx="1333601" cy="1123848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94EB6C7F-EAAF-4275-BCE0-6ACB61CB4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38358"/>
              </p:ext>
            </p:extLst>
          </p:nvPr>
        </p:nvGraphicFramePr>
        <p:xfrm>
          <a:off x="1043608" y="4293096"/>
          <a:ext cx="4329430" cy="1230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6945">
                  <a:extLst>
                    <a:ext uri="{9D8B030D-6E8A-4147-A177-3AD203B41FA5}">
                      <a16:colId xmlns:a16="http://schemas.microsoft.com/office/drawing/2014/main" val="1799685384"/>
                    </a:ext>
                  </a:extLst>
                </a:gridCol>
                <a:gridCol w="956945">
                  <a:extLst>
                    <a:ext uri="{9D8B030D-6E8A-4147-A177-3AD203B41FA5}">
                      <a16:colId xmlns:a16="http://schemas.microsoft.com/office/drawing/2014/main" val="4021092222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308916149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3392249222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Nom du produit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Plage de mesure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Dimensions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Coût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8821763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Diviseur de tension Grove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0,3-12,9 ou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1-43 Vcc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42 x 24 x 15 mm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6,80 € TTC 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706704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Gravity DFR0051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0,025-25 Vcc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30 x 20 x 9 mm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4,30 € TTC (fournit)</a:t>
                      </a:r>
                      <a:endParaRPr lang="fr-FR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980477"/>
                  </a:ext>
                </a:extLst>
              </a:tr>
            </a:tbl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83505E8D-D022-4FB9-A2DD-1F8B84676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58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Module Commande – diagramme de séquence</a:t>
            </a:r>
          </a:p>
        </p:txBody>
      </p:sp>
      <p:pic>
        <p:nvPicPr>
          <p:cNvPr id="7" name="Picture 2" descr="Campus - St Félix-La Salle">
            <a:extLst>
              <a:ext uri="{FF2B5EF4-FFF2-40B4-BE49-F238E27FC236}">
                <a16:creationId xmlns:a16="http://schemas.microsoft.com/office/drawing/2014/main" id="{B9A9D7BF-B923-40E7-856C-12068C57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DDEF0FDD-F189-4A38-A584-87F69FF9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60" y="2996952"/>
            <a:ext cx="6399839" cy="2858631"/>
          </a:xfrm>
          <a:prstGeom prst="rect">
            <a:avLst/>
          </a:prstGeom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96D343AD-AA23-44A6-89AA-57CE427A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1787840"/>
            <a:ext cx="8424936" cy="1066903"/>
          </a:xfrm>
        </p:spPr>
        <p:txBody>
          <a:bodyPr>
            <a:normAutofit/>
          </a:bodyPr>
          <a:lstStyle/>
          <a:p>
            <a:r>
              <a:rPr lang="fr-FR" altLang="ko-KR" dirty="0"/>
              <a:t>- L’application génère une demande de contrôle de force de la soufflerie (0 à 100%)</a:t>
            </a:r>
          </a:p>
          <a:p>
            <a:r>
              <a:rPr lang="fr-FR" altLang="ko-KR" dirty="0"/>
              <a:t>- Le module commande génère une tension proportionnelle de 0 à 10V sur la soufflerie</a:t>
            </a:r>
          </a:p>
          <a:p>
            <a:endParaRPr lang="fr-FR" altLang="ko-KR" dirty="0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5572579A-E739-47D2-BBEE-4C9F91293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670071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4896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7" y="1484784"/>
            <a:ext cx="5832648" cy="4248472"/>
          </a:xfrm>
        </p:spPr>
        <p:txBody>
          <a:bodyPr>
            <a:normAutofit/>
          </a:bodyPr>
          <a:lstStyle/>
          <a:p>
            <a:r>
              <a:rPr lang="fr-FR" altLang="ko-KR" sz="2400" b="1" i="0" dirty="0"/>
              <a:t>PLC REVPICOMPACT</a:t>
            </a:r>
          </a:p>
          <a:p>
            <a:endParaRPr lang="fr-FR" altLang="ko-KR" sz="2000" dirty="0"/>
          </a:p>
          <a:p>
            <a:r>
              <a:rPr lang="fr-FR" altLang="ko-KR" dirty="0"/>
              <a:t>Controller la soufflerie</a:t>
            </a:r>
          </a:p>
          <a:p>
            <a:r>
              <a:rPr lang="fr-FR" altLang="ko-KR" dirty="0"/>
              <a:t>Alimentation: 24V</a:t>
            </a:r>
          </a:p>
          <a:p>
            <a:r>
              <a:rPr lang="fr-FR" altLang="ko-KR" dirty="0"/>
              <a:t>Coût: fournit</a:t>
            </a:r>
          </a:p>
          <a:p>
            <a:endParaRPr lang="fr-FR" altLang="ko-KR" dirty="0"/>
          </a:p>
          <a:p>
            <a:r>
              <a:rPr lang="fr-FR" altLang="ko-KR" dirty="0"/>
              <a:t>Ports:</a:t>
            </a:r>
          </a:p>
          <a:p>
            <a:r>
              <a:rPr lang="fr-FR" altLang="ko-KR" dirty="0"/>
              <a:t>Connectiques RJ45</a:t>
            </a:r>
          </a:p>
          <a:p>
            <a:r>
              <a:rPr lang="fr-FR" altLang="ko-KR" dirty="0"/>
              <a:t>8 entrées/sorties numériques</a:t>
            </a:r>
          </a:p>
          <a:p>
            <a:r>
              <a:rPr lang="fr-FR" altLang="ko-KR" dirty="0"/>
              <a:t>2 sorties analogique: 0 à 10V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Module Commande</a:t>
            </a:r>
          </a:p>
        </p:txBody>
      </p:sp>
      <p:pic>
        <p:nvPicPr>
          <p:cNvPr id="1026" name="Picture 2" descr="REVPI COMPACT: Revolution Pi Compact, 8GB chez reichelt elektronik">
            <a:extLst>
              <a:ext uri="{FF2B5EF4-FFF2-40B4-BE49-F238E27FC236}">
                <a16:creationId xmlns:a16="http://schemas.microsoft.com/office/drawing/2014/main" id="{EE5FCA49-C2FD-4BA3-BD5E-EC56A8E3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93" y="1628800"/>
            <a:ext cx="2377934" cy="14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mpus - St Félix-La Salle">
            <a:extLst>
              <a:ext uri="{FF2B5EF4-FFF2-40B4-BE49-F238E27FC236}">
                <a16:creationId xmlns:a16="http://schemas.microsoft.com/office/drawing/2014/main" id="{B9A9D7BF-B923-40E7-856C-12068C57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00CCB08-8703-4DD4-9B81-6184697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57563"/>
              </p:ext>
            </p:extLst>
          </p:nvPr>
        </p:nvGraphicFramePr>
        <p:xfrm>
          <a:off x="467545" y="4725144"/>
          <a:ext cx="5895048" cy="1137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8750">
                  <a:extLst>
                    <a:ext uri="{9D8B030D-6E8A-4147-A177-3AD203B41FA5}">
                      <a16:colId xmlns:a16="http://schemas.microsoft.com/office/drawing/2014/main" val="1126722792"/>
                    </a:ext>
                  </a:extLst>
                </a:gridCol>
                <a:gridCol w="1178750">
                  <a:extLst>
                    <a:ext uri="{9D8B030D-6E8A-4147-A177-3AD203B41FA5}">
                      <a16:colId xmlns:a16="http://schemas.microsoft.com/office/drawing/2014/main" val="3304823587"/>
                    </a:ext>
                  </a:extLst>
                </a:gridCol>
                <a:gridCol w="1178750">
                  <a:extLst>
                    <a:ext uri="{9D8B030D-6E8A-4147-A177-3AD203B41FA5}">
                      <a16:colId xmlns:a16="http://schemas.microsoft.com/office/drawing/2014/main" val="4028424851"/>
                    </a:ext>
                  </a:extLst>
                </a:gridCol>
                <a:gridCol w="1179399">
                  <a:extLst>
                    <a:ext uri="{9D8B030D-6E8A-4147-A177-3AD203B41FA5}">
                      <a16:colId xmlns:a16="http://schemas.microsoft.com/office/drawing/2014/main" val="2835604339"/>
                    </a:ext>
                  </a:extLst>
                </a:gridCol>
                <a:gridCol w="1179399">
                  <a:extLst>
                    <a:ext uri="{9D8B030D-6E8A-4147-A177-3AD203B41FA5}">
                      <a16:colId xmlns:a16="http://schemas.microsoft.com/office/drawing/2014/main" val="1044144874"/>
                    </a:ext>
                  </a:extLst>
                </a:gridCol>
              </a:tblGrid>
              <a:tr h="2254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Alimentation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Tension en sortie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Sortie analogique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Coût</a:t>
                      </a:r>
                      <a:endParaRPr lang="fr-FR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2615943"/>
                  </a:ext>
                </a:extLst>
              </a:tr>
              <a:tr h="2254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REVPICOMPACT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24V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 – 10 V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Oui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+500€ (fournit)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376290"/>
                  </a:ext>
                </a:extLst>
              </a:tr>
              <a:tr h="461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Phoenix Contact 2700453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24V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24 V DC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Non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160€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51090"/>
                  </a:ext>
                </a:extLst>
              </a:tr>
              <a:tr h="2254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RevPi DIO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24V 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?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Non</a:t>
                      </a:r>
                      <a:endParaRPr lang="fr-FR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180€</a:t>
                      </a:r>
                      <a:endParaRPr lang="fr-FR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2062815"/>
                  </a:ext>
                </a:extLst>
              </a:tr>
            </a:tbl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43664CE4-9E1D-4F20-9DE7-573FDEC00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679199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74CD02-D261-4DA8-9BA9-2AB760C4B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09" y="4902579"/>
            <a:ext cx="8402525" cy="1152128"/>
          </a:xfrm>
        </p:spPr>
        <p:txBody>
          <a:bodyPr/>
          <a:lstStyle/>
          <a:p>
            <a:r>
              <a:rPr lang="fr-FR" sz="2800" b="1" i="0" dirty="0"/>
              <a:t>VS Code</a:t>
            </a:r>
          </a:p>
          <a:p>
            <a:r>
              <a:rPr lang="fr-FR" sz="2400" i="0" dirty="0"/>
              <a:t>Très simple d’utilisation</a:t>
            </a:r>
          </a:p>
          <a:p>
            <a:endParaRPr lang="fr-FR" sz="2400" i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E19184A-3F2E-4627-A339-4C4366A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Commande – IDE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60E3088-BB8A-4FC0-B4EC-7B61046B9903}"/>
              </a:ext>
            </a:extLst>
          </p:cNvPr>
          <p:cNvSpPr txBox="1">
            <a:spLocks/>
          </p:cNvSpPr>
          <p:nvPr/>
        </p:nvSpPr>
        <p:spPr>
          <a:xfrm>
            <a:off x="652188" y="2559359"/>
            <a:ext cx="8402525" cy="131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i="0" dirty="0"/>
              <a:t>Terminal Linux</a:t>
            </a:r>
          </a:p>
          <a:p>
            <a:r>
              <a:rPr lang="fr-FR" sz="2400" i="0" dirty="0"/>
              <a:t>Rapide à mettre en place</a:t>
            </a:r>
          </a:p>
          <a:p>
            <a:endParaRPr lang="fr-FR" sz="2400" i="0" dirty="0"/>
          </a:p>
        </p:txBody>
      </p:sp>
      <p:pic>
        <p:nvPicPr>
          <p:cNvPr id="2050" name="Picture 2" descr="Visual Studio Code — Wikipédia">
            <a:extLst>
              <a:ext uri="{FF2B5EF4-FFF2-40B4-BE49-F238E27FC236}">
                <a16:creationId xmlns:a16="http://schemas.microsoft.com/office/drawing/2014/main" id="{9062AD37-DA00-4817-885A-1A59C708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74" y="5013176"/>
            <a:ext cx="342751" cy="34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6DA62B74-363F-4B01-81C3-6CB6832C3937}"/>
              </a:ext>
            </a:extLst>
          </p:cNvPr>
          <p:cNvSpPr txBox="1">
            <a:spLocks/>
          </p:cNvSpPr>
          <p:nvPr/>
        </p:nvSpPr>
        <p:spPr>
          <a:xfrm>
            <a:off x="649909" y="3711487"/>
            <a:ext cx="8402525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i="0" dirty="0" err="1"/>
              <a:t>WinSCP</a:t>
            </a:r>
            <a:endParaRPr lang="fr-FR" sz="2800" b="1" i="0" dirty="0"/>
          </a:p>
          <a:p>
            <a:r>
              <a:rPr lang="fr-FR" sz="2400" i="0" dirty="0"/>
              <a:t>Échanger des fichiers simplement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6349742C-6346-4C8C-B9CF-5311E82BC42A}"/>
              </a:ext>
            </a:extLst>
          </p:cNvPr>
          <p:cNvSpPr txBox="1">
            <a:spLocks/>
          </p:cNvSpPr>
          <p:nvPr/>
        </p:nvSpPr>
        <p:spPr>
          <a:xfrm>
            <a:off x="649909" y="1560137"/>
            <a:ext cx="8402525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i="0"/>
              <a:t>Python</a:t>
            </a:r>
          </a:p>
          <a:p>
            <a:r>
              <a:rPr lang="fr-FR" sz="2400" i="0"/>
              <a:t>Langage du RevPI: Python</a:t>
            </a:r>
          </a:p>
          <a:p>
            <a:endParaRPr lang="fr-FR" sz="2400" i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0EDB3B-EDD4-4D58-94D6-399BA0C9D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" y="3651945"/>
            <a:ext cx="681947" cy="681947"/>
          </a:xfrm>
          <a:prstGeom prst="rect">
            <a:avLst/>
          </a:prstGeom>
        </p:spPr>
      </p:pic>
      <p:pic>
        <p:nvPicPr>
          <p:cNvPr id="4098" name="Picture 2" descr="Icône Terminal Gratuit - Icon-Icons.com">
            <a:extLst>
              <a:ext uri="{FF2B5EF4-FFF2-40B4-BE49-F238E27FC236}">
                <a16:creationId xmlns:a16="http://schemas.microsoft.com/office/drawing/2014/main" id="{2921A691-06D5-464F-8AA0-512BDDD1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2" y="2663913"/>
            <a:ext cx="351483" cy="3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700E312-BEB7-4757-ACED-90CC3290C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1" y="1674479"/>
            <a:ext cx="467544" cy="312008"/>
          </a:xfrm>
          <a:prstGeom prst="rect">
            <a:avLst/>
          </a:prstGeom>
        </p:spPr>
      </p:pic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0798AF98-1A31-4141-A1FB-C0F135B52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679199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824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La Physique dans le projet</a:t>
            </a:r>
          </a:p>
        </p:txBody>
      </p:sp>
      <p:pic>
        <p:nvPicPr>
          <p:cNvPr id="7" name="Picture 2" descr="Campus - St Félix-La Salle">
            <a:extLst>
              <a:ext uri="{FF2B5EF4-FFF2-40B4-BE49-F238E27FC236}">
                <a16:creationId xmlns:a16="http://schemas.microsoft.com/office/drawing/2014/main" id="{B9A9D7BF-B923-40E7-856C-12068C57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E0DC74-F983-4D65-BAA0-6F7DFDB9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84784"/>
            <a:ext cx="5976664" cy="1656184"/>
          </a:xfrm>
        </p:spPr>
        <p:txBody>
          <a:bodyPr/>
          <a:lstStyle/>
          <a:p>
            <a:r>
              <a:rPr lang="fr-FR" dirty="0"/>
              <a:t>Un convertisseur Analogique Numérique, ou CAN, est un dispositif électronique qui transforme une grandeur analogique d’entrée (</a:t>
            </a:r>
            <a:r>
              <a:rPr lang="fr-FR" dirty="0" err="1"/>
              <a:t>Ue</a:t>
            </a:r>
            <a:r>
              <a:rPr lang="fr-FR" dirty="0"/>
              <a:t>) en un nombre binaire N de sortie, proportionnel à </a:t>
            </a:r>
            <a:r>
              <a:rPr lang="fr-FR" dirty="0" err="1"/>
              <a:t>Ue</a:t>
            </a:r>
            <a:r>
              <a:rPr lang="fr-FR" dirty="0"/>
              <a:t>. </a:t>
            </a:r>
          </a:p>
          <a:p>
            <a:r>
              <a:rPr lang="fr-FR" dirty="0"/>
              <a:t>Avec 10 bits, on peut coder 1024 valeurs différentes (de 0 à 1023)</a:t>
            </a:r>
          </a:p>
          <a:p>
            <a:r>
              <a:rPr lang="fr-FR" dirty="0"/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1024 </a:t>
            </a:r>
          </a:p>
          <a:p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714A90-0DB7-4A01-8410-7CD5843D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843808" cy="96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96C72E-2B8B-49DE-9F30-196A957CE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78" y="3594883"/>
            <a:ext cx="4229486" cy="2495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9674430-3023-407D-B820-D89326D5A9E1}"/>
                  </a:ext>
                </a:extLst>
              </p:cNvPr>
              <p:cNvSpPr txBox="1"/>
              <p:nvPr/>
            </p:nvSpPr>
            <p:spPr>
              <a:xfrm>
                <a:off x="1907704" y="4819026"/>
                <a:ext cx="4576354" cy="1108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 : pleine échelle = 5V</a:t>
                </a:r>
              </a:p>
              <a:p>
                <a:pPr>
                  <a:lnSpc>
                    <a:spcPct val="107000"/>
                  </a:lnSpc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 : la résolution = 10 bits</a:t>
                </a:r>
              </a:p>
              <a:p>
                <a:pPr>
                  <a:lnSpc>
                    <a:spcPct val="107000"/>
                  </a:lnSpc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0.0049 V = 4,9 mV</a:t>
                </a:r>
                <a:endParaRPr lang="fr-FR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9674430-3023-407D-B820-D89326D5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819026"/>
                <a:ext cx="4576354" cy="1108380"/>
              </a:xfrm>
              <a:prstGeom prst="rect">
                <a:avLst/>
              </a:prstGeom>
              <a:blipFill>
                <a:blip r:embed="rId5"/>
                <a:stretch>
                  <a:fillRect l="-1198" t="-2762" b="-33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84BC175-8CE9-481E-9426-344183DA285E}"/>
              </a:ext>
            </a:extLst>
          </p:cNvPr>
          <p:cNvSpPr txBox="1">
            <a:spLocks/>
          </p:cNvSpPr>
          <p:nvPr/>
        </p:nvSpPr>
        <p:spPr>
          <a:xfrm>
            <a:off x="395536" y="3215936"/>
            <a:ext cx="4176464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binaire obtenu est ensuite          traduit en numérique avec une              précision de 4.9 mV et multiplié par 5  pour obtenir la tension initial en entrée 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8D84F807-6899-45A8-9C2F-657E611C3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080675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5892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Merci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2012" y="221522"/>
            <a:ext cx="235742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err="1">
                <a:solidFill>
                  <a:srgbClr val="06819E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600" b="1" dirty="0">
              <a:solidFill>
                <a:srgbClr val="06819E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C2161D4-B363-4EBF-B18A-CC505FE5E332}"/>
              </a:ext>
            </a:extLst>
          </p:cNvPr>
          <p:cNvGrpSpPr/>
          <p:nvPr/>
        </p:nvGrpSpPr>
        <p:grpSpPr>
          <a:xfrm>
            <a:off x="516235" y="1040534"/>
            <a:ext cx="2805143" cy="576461"/>
            <a:chOff x="5663790" y="1538205"/>
            <a:chExt cx="2805143" cy="576461"/>
          </a:xfrm>
        </p:grpSpPr>
        <p:sp>
          <p:nvSpPr>
            <p:cNvPr id="64" name="정오각형 63">
              <a:extLst>
                <a:ext uri="{FF2B5EF4-FFF2-40B4-BE49-F238E27FC236}">
                  <a16:creationId xmlns:a16="http://schemas.microsoft.com/office/drawing/2014/main" id="{F22D5950-4F95-4B7C-A4B0-910292F0ED72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6BA9996-36D4-4983-BC4F-56D6DAF54366}"/>
                </a:ext>
              </a:extLst>
            </p:cNvPr>
            <p:cNvGrpSpPr/>
            <p:nvPr/>
          </p:nvGrpSpPr>
          <p:grpSpPr>
            <a:xfrm>
              <a:off x="5705589" y="1545014"/>
              <a:ext cx="2763344" cy="538654"/>
              <a:chOff x="5259630" y="1234969"/>
              <a:chExt cx="2763344" cy="538654"/>
            </a:xfrm>
          </p:grpSpPr>
          <p:sp>
            <p:nvSpPr>
              <p:cNvPr id="68" name="Text Box 5">
                <a:extLst>
                  <a:ext uri="{FF2B5EF4-FFF2-40B4-BE49-F238E27FC236}">
                    <a16:creationId xmlns:a16="http://schemas.microsoft.com/office/drawing/2014/main" id="{B5DBFC70-52EA-4868-991F-A376D1ED04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234969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fr-FR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Analyse du projet</a:t>
                </a:r>
              </a:p>
            </p:txBody>
          </p:sp>
          <p:sp>
            <p:nvSpPr>
              <p:cNvPr id="67" name="TextBox 13">
                <a:extLst>
                  <a:ext uri="{FF2B5EF4-FFF2-40B4-BE49-F238E27FC236}">
                    <a16:creationId xmlns:a16="http://schemas.microsoft.com/office/drawing/2014/main" id="{2D7D066E-4189-4A3F-9D81-692F790451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0" y="1296569"/>
                <a:ext cx="5084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C57740-7244-45DA-9F29-453BA186AE0F}"/>
              </a:ext>
            </a:extLst>
          </p:cNvPr>
          <p:cNvGrpSpPr/>
          <p:nvPr/>
        </p:nvGrpSpPr>
        <p:grpSpPr>
          <a:xfrm>
            <a:off x="516235" y="1781648"/>
            <a:ext cx="2880717" cy="576461"/>
            <a:chOff x="5663790" y="1538205"/>
            <a:chExt cx="2880717" cy="576461"/>
          </a:xfrm>
        </p:grpSpPr>
        <p:sp>
          <p:nvSpPr>
            <p:cNvPr id="71" name="정오각형 70">
              <a:extLst>
                <a:ext uri="{FF2B5EF4-FFF2-40B4-BE49-F238E27FC236}">
                  <a16:creationId xmlns:a16="http://schemas.microsoft.com/office/drawing/2014/main" id="{EBE1D32F-2DF6-443C-9AA5-17AEBB9683C4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5F4C7FC-4BAF-473E-AF94-40B61B624F9E}"/>
                </a:ext>
              </a:extLst>
            </p:cNvPr>
            <p:cNvGrpSpPr/>
            <p:nvPr/>
          </p:nvGrpSpPr>
          <p:grpSpPr>
            <a:xfrm>
              <a:off x="5705589" y="1598961"/>
              <a:ext cx="2838918" cy="512058"/>
              <a:chOff x="5259630" y="1288916"/>
              <a:chExt cx="2838918" cy="5120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3D7162E-C4DC-4D94-AA43-41E07D02D461}"/>
                  </a:ext>
                </a:extLst>
              </p:cNvPr>
              <p:cNvGrpSpPr/>
              <p:nvPr/>
            </p:nvGrpSpPr>
            <p:grpSpPr>
              <a:xfrm>
                <a:off x="5869078" y="1288916"/>
                <a:ext cx="2229470" cy="512058"/>
                <a:chOff x="6166866" y="2316223"/>
                <a:chExt cx="2229470" cy="512058"/>
              </a:xfrm>
            </p:grpSpPr>
            <p:sp>
              <p:nvSpPr>
                <p:cNvPr id="75" name="Text Box 5">
                  <a:extLst>
                    <a:ext uri="{FF2B5EF4-FFF2-40B4-BE49-F238E27FC236}">
                      <a16:creationId xmlns:a16="http://schemas.microsoft.com/office/drawing/2014/main" id="{D4113CB7-C0BC-408F-95F0-843728141E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316223"/>
                  <a:ext cx="215389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err="1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Organisation</a:t>
                  </a:r>
                  <a:r>
                    <a:rPr lang="en-US" altLang="ko-KR" b="1" dirty="0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 </a:t>
                  </a:r>
                  <a:r>
                    <a:rPr lang="en-US" altLang="ko-KR" b="1" dirty="0" err="1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en</a:t>
                  </a:r>
                  <a:r>
                    <a:rPr lang="en-US" altLang="ko-KR" b="1" dirty="0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 </a:t>
                  </a:r>
                  <a:r>
                    <a:rPr lang="en-US" altLang="ko-KR" b="1" dirty="0" err="1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l’équipe</a:t>
                  </a:r>
                  <a:endPara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76" name="Text Box 11">
                  <a:extLst>
                    <a:ext uri="{FF2B5EF4-FFF2-40B4-BE49-F238E27FC236}">
                      <a16:creationId xmlns:a16="http://schemas.microsoft.com/office/drawing/2014/main" id="{573D1282-E139-4DD1-9414-1E69F55A68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582060"/>
                  <a:ext cx="222947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fr-FR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Github</a:t>
                  </a:r>
                  <a:r>
                    <a:rPr lang="fr-FR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Trello, diagramme de Gantt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74" name="TextBox 13">
                <a:extLst>
                  <a:ext uri="{FF2B5EF4-FFF2-40B4-BE49-F238E27FC236}">
                    <a16:creationId xmlns:a16="http://schemas.microsoft.com/office/drawing/2014/main" id="{8AB16958-2BB4-43AD-8832-C44D9A4F1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0" y="1296569"/>
                <a:ext cx="5084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66175-AED8-46DE-A1A9-0783A978D1EC}"/>
              </a:ext>
            </a:extLst>
          </p:cNvPr>
          <p:cNvGrpSpPr/>
          <p:nvPr/>
        </p:nvGrpSpPr>
        <p:grpSpPr>
          <a:xfrm>
            <a:off x="516632" y="3279436"/>
            <a:ext cx="2880320" cy="658449"/>
            <a:chOff x="5664187" y="1537073"/>
            <a:chExt cx="2880320" cy="658449"/>
          </a:xfrm>
        </p:grpSpPr>
        <p:sp>
          <p:nvSpPr>
            <p:cNvPr id="78" name="정오각형 77">
              <a:extLst>
                <a:ext uri="{FF2B5EF4-FFF2-40B4-BE49-F238E27FC236}">
                  <a16:creationId xmlns:a16="http://schemas.microsoft.com/office/drawing/2014/main" id="{3BBA77A8-4AEF-4A40-B5CF-6F605C48FD2A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45540B6-E61B-44F8-91EC-A556B7880070}"/>
                </a:ext>
              </a:extLst>
            </p:cNvPr>
            <p:cNvGrpSpPr/>
            <p:nvPr/>
          </p:nvGrpSpPr>
          <p:grpSpPr>
            <a:xfrm>
              <a:off x="5705589" y="1538205"/>
              <a:ext cx="2838918" cy="657317"/>
              <a:chOff x="5259630" y="1228160"/>
              <a:chExt cx="2838918" cy="65731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E2DF547-4D16-4768-B5C5-659759B55297}"/>
                  </a:ext>
                </a:extLst>
              </p:cNvPr>
              <p:cNvGrpSpPr/>
              <p:nvPr/>
            </p:nvGrpSpPr>
            <p:grpSpPr>
              <a:xfrm>
                <a:off x="5869078" y="1228160"/>
                <a:ext cx="2229470" cy="657317"/>
                <a:chOff x="6166866" y="2255467"/>
                <a:chExt cx="2229470" cy="657317"/>
              </a:xfrm>
            </p:grpSpPr>
            <p:sp>
              <p:nvSpPr>
                <p:cNvPr id="82" name="Text Box 5">
                  <a:extLst>
                    <a:ext uri="{FF2B5EF4-FFF2-40B4-BE49-F238E27FC236}">
                      <a16:creationId xmlns:a16="http://schemas.microsoft.com/office/drawing/2014/main" id="{9F7F0D5F-3CB1-4172-89BF-8DD433D068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Module </a:t>
                  </a:r>
                  <a:r>
                    <a:rPr lang="en-US" altLang="ko-KR" b="1" dirty="0" err="1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Commande</a:t>
                  </a:r>
                  <a:endPara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3" name="Text Box 11">
                  <a:extLst>
                    <a:ext uri="{FF2B5EF4-FFF2-40B4-BE49-F238E27FC236}">
                      <a16:creationId xmlns:a16="http://schemas.microsoft.com/office/drawing/2014/main" id="{B1BAEDFD-3748-4C14-BD52-D1AA6BC8D6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512674"/>
                  <a:ext cx="2229470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Commander la </a:t>
                  </a: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soufflerie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avec </a:t>
                  </a: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l’aide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d’une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interface REVPICOMPACT</a:t>
                  </a:r>
                </a:p>
              </p:txBody>
            </p:sp>
          </p:grpSp>
          <p:sp>
            <p:nvSpPr>
              <p:cNvPr id="81" name="TextBox 13">
                <a:extLst>
                  <a:ext uri="{FF2B5EF4-FFF2-40B4-BE49-F238E27FC236}">
                    <a16:creationId xmlns:a16="http://schemas.microsoft.com/office/drawing/2014/main" id="{81408325-E73B-4705-845C-7FC55D386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0" y="1296569"/>
                <a:ext cx="5084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aphicFrame>
        <p:nvGraphicFramePr>
          <p:cNvPr id="98" name="Diagramme 97">
            <a:extLst>
              <a:ext uri="{FF2B5EF4-FFF2-40B4-BE49-F238E27FC236}">
                <a16:creationId xmlns:a16="http://schemas.microsoft.com/office/drawing/2014/main" id="{6C03663E-613F-4655-94E5-1BB7CA4FA5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774624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9" name="Picture 2" descr="Campus - St Félix-La Salle">
            <a:extLst>
              <a:ext uri="{FF2B5EF4-FFF2-40B4-BE49-F238E27FC236}">
                <a16:creationId xmlns:a16="http://schemas.microsoft.com/office/drawing/2014/main" id="{01F4B9AD-A2E4-4CDD-A3B3-6E26FF21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76">
            <a:extLst>
              <a:ext uri="{FF2B5EF4-FFF2-40B4-BE49-F238E27FC236}">
                <a16:creationId xmlns:a16="http://schemas.microsoft.com/office/drawing/2014/main" id="{D87C98F7-6E2F-4901-9F16-29939E3C3040}"/>
              </a:ext>
            </a:extLst>
          </p:cNvPr>
          <p:cNvGrpSpPr/>
          <p:nvPr/>
        </p:nvGrpSpPr>
        <p:grpSpPr>
          <a:xfrm>
            <a:off x="558034" y="4046060"/>
            <a:ext cx="2880320" cy="658449"/>
            <a:chOff x="5664187" y="1537073"/>
            <a:chExt cx="2880320" cy="658449"/>
          </a:xfrm>
        </p:grpSpPr>
        <p:sp>
          <p:nvSpPr>
            <p:cNvPr id="35" name="정오각형 77">
              <a:extLst>
                <a:ext uri="{FF2B5EF4-FFF2-40B4-BE49-F238E27FC236}">
                  <a16:creationId xmlns:a16="http://schemas.microsoft.com/office/drawing/2014/main" id="{B817DEDE-C68E-4B79-9831-193850A462C8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6" name="그룹 78">
              <a:extLst>
                <a:ext uri="{FF2B5EF4-FFF2-40B4-BE49-F238E27FC236}">
                  <a16:creationId xmlns:a16="http://schemas.microsoft.com/office/drawing/2014/main" id="{51FF275F-9EE1-4460-83EC-B9054AA71576}"/>
                </a:ext>
              </a:extLst>
            </p:cNvPr>
            <p:cNvGrpSpPr/>
            <p:nvPr/>
          </p:nvGrpSpPr>
          <p:grpSpPr>
            <a:xfrm>
              <a:off x="5705589" y="1538205"/>
              <a:ext cx="2838918" cy="657317"/>
              <a:chOff x="5259630" y="1228160"/>
              <a:chExt cx="2838918" cy="657317"/>
            </a:xfrm>
          </p:grpSpPr>
          <p:grpSp>
            <p:nvGrpSpPr>
              <p:cNvPr id="37" name="그룹 79">
                <a:extLst>
                  <a:ext uri="{FF2B5EF4-FFF2-40B4-BE49-F238E27FC236}">
                    <a16:creationId xmlns:a16="http://schemas.microsoft.com/office/drawing/2014/main" id="{31C3071C-1CF7-487D-B01D-4C6A53BB0DF4}"/>
                  </a:ext>
                </a:extLst>
              </p:cNvPr>
              <p:cNvGrpSpPr/>
              <p:nvPr/>
            </p:nvGrpSpPr>
            <p:grpSpPr>
              <a:xfrm>
                <a:off x="5869078" y="1228160"/>
                <a:ext cx="2229470" cy="657317"/>
                <a:chOff x="6166866" y="2255467"/>
                <a:chExt cx="2229470" cy="657317"/>
              </a:xfrm>
            </p:grpSpPr>
            <p:sp>
              <p:nvSpPr>
                <p:cNvPr id="39" name="Text Box 5">
                  <a:extLst>
                    <a:ext uri="{FF2B5EF4-FFF2-40B4-BE49-F238E27FC236}">
                      <a16:creationId xmlns:a16="http://schemas.microsoft.com/office/drawing/2014/main" id="{5D6CA62E-3AFB-4499-84D9-EF17434079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La Physique dans le </a:t>
                  </a:r>
                  <a:r>
                    <a:rPr lang="en-US" altLang="ko-KR" b="1" dirty="0" err="1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projet</a:t>
                  </a:r>
                  <a:endPara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40" name="Text Box 11">
                  <a:extLst>
                    <a:ext uri="{FF2B5EF4-FFF2-40B4-BE49-F238E27FC236}">
                      <a16:creationId xmlns:a16="http://schemas.microsoft.com/office/drawing/2014/main" id="{03F1F523-4B4C-44A6-A523-99B3F1495F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512674"/>
                  <a:ext cx="2229470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Convertisseur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Analogique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Numérique du </a:t>
                  </a:r>
                  <a:r>
                    <a:rPr lang="en-US" altLang="ko-KR" sz="1100" dirty="0" err="1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diviseur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de tension</a:t>
                  </a:r>
                </a:p>
              </p:txBody>
            </p:sp>
          </p:grpSp>
          <p:sp>
            <p:nvSpPr>
              <p:cNvPr id="38" name="TextBox 13">
                <a:extLst>
                  <a:ext uri="{FF2B5EF4-FFF2-40B4-BE49-F238E27FC236}">
                    <a16:creationId xmlns:a16="http://schemas.microsoft.com/office/drawing/2014/main" id="{5E3CB1F6-F0EF-4CE4-853F-29F19CFB9C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0" y="1296569"/>
                <a:ext cx="5084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1" name="그룹 76">
            <a:extLst>
              <a:ext uri="{FF2B5EF4-FFF2-40B4-BE49-F238E27FC236}">
                <a16:creationId xmlns:a16="http://schemas.microsoft.com/office/drawing/2014/main" id="{219AEA43-3634-4B56-89BA-3F003B42E71E}"/>
              </a:ext>
            </a:extLst>
          </p:cNvPr>
          <p:cNvGrpSpPr/>
          <p:nvPr/>
        </p:nvGrpSpPr>
        <p:grpSpPr>
          <a:xfrm>
            <a:off x="516632" y="2483266"/>
            <a:ext cx="2880320" cy="658449"/>
            <a:chOff x="5664187" y="1537073"/>
            <a:chExt cx="2880320" cy="658449"/>
          </a:xfrm>
        </p:grpSpPr>
        <p:sp>
          <p:nvSpPr>
            <p:cNvPr id="42" name="정오각형 77">
              <a:extLst>
                <a:ext uri="{FF2B5EF4-FFF2-40B4-BE49-F238E27FC236}">
                  <a16:creationId xmlns:a16="http://schemas.microsoft.com/office/drawing/2014/main" id="{9C149C07-CDD8-41DE-959D-BA7956764B6D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3" name="그룹 78">
              <a:extLst>
                <a:ext uri="{FF2B5EF4-FFF2-40B4-BE49-F238E27FC236}">
                  <a16:creationId xmlns:a16="http://schemas.microsoft.com/office/drawing/2014/main" id="{4414B380-A7EE-49BE-A5AF-D73D6F6715BB}"/>
                </a:ext>
              </a:extLst>
            </p:cNvPr>
            <p:cNvGrpSpPr/>
            <p:nvPr/>
          </p:nvGrpSpPr>
          <p:grpSpPr>
            <a:xfrm>
              <a:off x="5705589" y="1538205"/>
              <a:ext cx="2838918" cy="657317"/>
              <a:chOff x="5259630" y="1228160"/>
              <a:chExt cx="2838918" cy="657317"/>
            </a:xfrm>
          </p:grpSpPr>
          <p:grpSp>
            <p:nvGrpSpPr>
              <p:cNvPr id="44" name="그룹 79">
                <a:extLst>
                  <a:ext uri="{FF2B5EF4-FFF2-40B4-BE49-F238E27FC236}">
                    <a16:creationId xmlns:a16="http://schemas.microsoft.com/office/drawing/2014/main" id="{1C84D437-03CB-4B77-9984-3F987B310915}"/>
                  </a:ext>
                </a:extLst>
              </p:cNvPr>
              <p:cNvGrpSpPr/>
              <p:nvPr/>
            </p:nvGrpSpPr>
            <p:grpSpPr>
              <a:xfrm>
                <a:off x="5869078" y="1228160"/>
                <a:ext cx="2229470" cy="657317"/>
                <a:chOff x="6166866" y="2255467"/>
                <a:chExt cx="2229470" cy="657317"/>
              </a:xfrm>
            </p:grpSpPr>
            <p:sp>
              <p:nvSpPr>
                <p:cNvPr id="46" name="Text Box 5">
                  <a:extLst>
                    <a:ext uri="{FF2B5EF4-FFF2-40B4-BE49-F238E27FC236}">
                      <a16:creationId xmlns:a16="http://schemas.microsoft.com/office/drawing/2014/main" id="{E8161962-9A32-4B08-82AC-BE556855A4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>
                      <a:ln w="3175">
                        <a:noFill/>
                      </a:ln>
                      <a:solidFill>
                        <a:srgbClr val="06819E"/>
                      </a:solidFill>
                      <a:latin typeface="+mj-lt"/>
                      <a:ea typeface="맑은 고딕" pitchFamily="50" charset="-127"/>
                    </a:rPr>
                    <a:t>Module Acquisition</a:t>
                  </a:r>
                </a:p>
              </p:txBody>
            </p:sp>
            <p:sp>
              <p:nvSpPr>
                <p:cNvPr id="47" name="Text Box 11">
                  <a:extLst>
                    <a:ext uri="{FF2B5EF4-FFF2-40B4-BE49-F238E27FC236}">
                      <a16:creationId xmlns:a16="http://schemas.microsoft.com/office/drawing/2014/main" id="{480ED60B-326C-4563-8A91-A06B3583F9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6866" y="2512674"/>
                  <a:ext cx="2229470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Acquisition des </a:t>
                  </a:r>
                  <a:r>
                    <a:rPr lang="fr-FR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valeurs</a:t>
                  </a: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 de tension, de courant et de force du vent.</a:t>
                  </a:r>
                </a:p>
              </p:txBody>
            </p:sp>
          </p:grpSp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BE472F28-1023-490A-88FC-32E09DC330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0" y="1296569"/>
                <a:ext cx="5084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48" name="Text Box 11">
            <a:extLst>
              <a:ext uri="{FF2B5EF4-FFF2-40B4-BE49-F238E27FC236}">
                <a16:creationId xmlns:a16="http://schemas.microsoft.com/office/drawing/2014/main" id="{643C8B6E-6B58-4BFA-9123-1592A123F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482" y="1278536"/>
            <a:ext cx="23964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fr-FR" altLang="ko-KR" sz="110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Diagramme de cas d’utilisation et schéma + diagrammes de sous parties</a:t>
            </a:r>
            <a:endParaRPr lang="en-US" altLang="ko-KR" sz="1100" dirty="0">
              <a:ln w="3175">
                <a:noFill/>
              </a:ln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E2917A-2117-4FCA-9A8C-B091D469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538"/>
          <a:stretch/>
        </p:blipFill>
        <p:spPr bwMode="auto">
          <a:xfrm>
            <a:off x="463195" y="1124744"/>
            <a:ext cx="8217609" cy="430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F2187D-3674-4A4A-9EA7-72156210CB21}"/>
              </a:ext>
            </a:extLst>
          </p:cNvPr>
          <p:cNvSpPr txBox="1"/>
          <p:nvPr/>
        </p:nvSpPr>
        <p:spPr>
          <a:xfrm>
            <a:off x="179512" y="332656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Analyse - diagramme de cas d’utilisation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43BDAE8-17C3-4250-AA72-777FF4747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456699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779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35677DC-0759-4635-86D1-9400F200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- Schéma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56B1B8-C50C-4C3D-9876-A01B065FC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268761"/>
            <a:ext cx="5649913" cy="46724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5D101E6-A984-4F78-8A66-DF6D9838C512}"/>
              </a:ext>
            </a:extLst>
          </p:cNvPr>
          <p:cNvSpPr txBox="1"/>
          <p:nvPr/>
        </p:nvSpPr>
        <p:spPr>
          <a:xfrm>
            <a:off x="1403648" y="2348880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24V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51D468B0-BAC5-45E7-A4BD-056D26B0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456699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560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99C22-5B98-4D58-B071-DEE0A8A2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en 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61DCE4-2B99-4C20-9681-782A96AC6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93" y="1412776"/>
            <a:ext cx="3528391" cy="2808312"/>
          </a:xfrm>
        </p:spPr>
        <p:txBody>
          <a:bodyPr/>
          <a:lstStyle/>
          <a:p>
            <a:r>
              <a:rPr lang="fr-FR" sz="1800" b="1" i="0" dirty="0"/>
              <a:t>Trello </a:t>
            </a:r>
          </a:p>
          <a:p>
            <a:pPr>
              <a:buFontTx/>
              <a:buChar char="-"/>
            </a:pPr>
            <a:r>
              <a:rPr lang="fr-FR" dirty="0"/>
              <a:t>Organisation des taches en groupe avec limites de temps</a:t>
            </a:r>
          </a:p>
          <a:p>
            <a:pPr marL="0" indent="0"/>
            <a:r>
              <a:rPr lang="fr-FR" sz="1800" b="1" i="0" dirty="0"/>
              <a:t>GitHub</a:t>
            </a:r>
            <a:endParaRPr lang="fr-FR" b="1" i="0" dirty="0"/>
          </a:p>
          <a:p>
            <a:pPr marL="285750" indent="-285750">
              <a:buFontTx/>
              <a:buChar char="-"/>
            </a:pPr>
            <a:r>
              <a:rPr lang="fr-FR" dirty="0"/>
              <a:t>Partage des documents </a:t>
            </a:r>
          </a:p>
          <a:p>
            <a:pPr marL="0" indent="0"/>
            <a:r>
              <a:rPr lang="fr-FR" dirty="0"/>
              <a:t>et historique des modifications</a:t>
            </a:r>
          </a:p>
          <a:p>
            <a:pPr marL="0" indent="0"/>
            <a:r>
              <a:rPr lang="fr-FR" sz="1800" b="1" i="0" dirty="0"/>
              <a:t>MS Project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Suite Office, Gantt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5B11F-5A9E-4AA6-A696-C2525D391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9"/>
          <a:stretch/>
        </p:blipFill>
        <p:spPr>
          <a:xfrm>
            <a:off x="3023828" y="2636912"/>
            <a:ext cx="5824979" cy="3455198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7343622-DFC8-478F-99F6-FB788CFEE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8625189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43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B389D215-135A-4EED-81E3-BB68BA68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785677"/>
            <a:ext cx="7003439" cy="283009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A97AC9D-8B39-4199-9587-95E9407E06B7}"/>
              </a:ext>
            </a:extLst>
          </p:cNvPr>
          <p:cNvSpPr txBox="1">
            <a:spLocks/>
          </p:cNvSpPr>
          <p:nvPr/>
        </p:nvSpPr>
        <p:spPr>
          <a:xfrm>
            <a:off x="94003" y="25433"/>
            <a:ext cx="7661196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fr-F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Organisation en équipe – diagramme de Gantt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6831DF-6F55-4EA8-A26F-4DE8074E3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7003440" cy="121741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253AB544-7597-4202-912F-20F31E8AD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11576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277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99C22-5B98-4D58-B071-DEE0A8A2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en équipe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47FF7D-70A6-47FF-86D0-3CBD51114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11884"/>
            <a:ext cx="2304256" cy="4752528"/>
          </a:xfrm>
        </p:spPr>
        <p:txBody>
          <a:bodyPr/>
          <a:lstStyle/>
          <a:p>
            <a:r>
              <a:rPr lang="fr-FR" sz="1800" b="1" i="0" dirty="0"/>
              <a:t>GitHub</a:t>
            </a:r>
            <a:endParaRPr lang="fr-FR" b="1" i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641AF9-8BEA-4000-8C04-7E5AFFD5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25955"/>
            <a:ext cx="2486025" cy="1752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2CFFC4-481C-4946-AAB9-54C5B60C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02" y="2311573"/>
            <a:ext cx="1428750" cy="1085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FC998A4-8847-4B50-BCBB-3B635CCA9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439"/>
          <a:stretch/>
        </p:blipFill>
        <p:spPr>
          <a:xfrm>
            <a:off x="414369" y="3692625"/>
            <a:ext cx="2486025" cy="28289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3FC345-D623-4B0C-85D6-F051F96350C4}"/>
              </a:ext>
            </a:extLst>
          </p:cNvPr>
          <p:cNvSpPr txBox="1"/>
          <p:nvPr/>
        </p:nvSpPr>
        <p:spPr>
          <a:xfrm>
            <a:off x="1469564" y="2311573"/>
            <a:ext cx="288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303"/>
                </a:solidFill>
              </a:rPr>
              <a:t>1</a:t>
            </a:r>
          </a:p>
          <a:p>
            <a:r>
              <a:rPr lang="fr-FR" sz="1400" b="1" dirty="0">
                <a:solidFill>
                  <a:srgbClr val="FF0303"/>
                </a:solidFill>
              </a:rPr>
              <a:t>2</a:t>
            </a:r>
          </a:p>
          <a:p>
            <a:r>
              <a:rPr lang="fr-FR" sz="1400" b="1" dirty="0">
                <a:solidFill>
                  <a:srgbClr val="FF0303"/>
                </a:solidFill>
              </a:rPr>
              <a:t>3</a:t>
            </a:r>
            <a:br>
              <a:rPr lang="fr-FR" sz="1400" b="1" dirty="0">
                <a:solidFill>
                  <a:srgbClr val="FF0303"/>
                </a:solidFill>
              </a:rPr>
            </a:br>
            <a:r>
              <a:rPr lang="fr-FR" sz="1400" b="1" dirty="0">
                <a:solidFill>
                  <a:srgbClr val="FF0303"/>
                </a:solidFill>
              </a:rPr>
              <a:t>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DCDA21-4E32-4EEA-8445-C25ECA6DAF2B}"/>
              </a:ext>
            </a:extLst>
          </p:cNvPr>
          <p:cNvSpPr txBox="1"/>
          <p:nvPr/>
        </p:nvSpPr>
        <p:spPr>
          <a:xfrm>
            <a:off x="467544" y="3537019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303"/>
                </a:solidFill>
              </a:rPr>
              <a:t>4: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FD837F-48B8-4E3B-B5B5-2F3E484340D4}"/>
              </a:ext>
            </a:extLst>
          </p:cNvPr>
          <p:cNvSpPr txBox="1"/>
          <p:nvPr/>
        </p:nvSpPr>
        <p:spPr>
          <a:xfrm>
            <a:off x="4461802" y="2021770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303"/>
                </a:solidFill>
              </a:rPr>
              <a:t>1: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67A0A9C-9420-4167-947C-E2D675C4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73" y="4122523"/>
            <a:ext cx="2266950" cy="151447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B9ED90-BB2F-448A-AA0C-26A47FCAB9C1}"/>
              </a:ext>
            </a:extLst>
          </p:cNvPr>
          <p:cNvSpPr txBox="1"/>
          <p:nvPr/>
        </p:nvSpPr>
        <p:spPr>
          <a:xfrm>
            <a:off x="4083954" y="386159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303"/>
                </a:solidFill>
              </a:rPr>
              <a:t>2: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97F338E-14FE-4A99-8605-E5202175B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623" y="1911221"/>
            <a:ext cx="2333625" cy="3867150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030DE439-0886-46E7-A2F9-B3CBC5131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11576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5183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Acquisition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70737" y="1486672"/>
            <a:ext cx="8402525" cy="2297955"/>
          </a:xfrm>
        </p:spPr>
        <p:txBody>
          <a:bodyPr/>
          <a:lstStyle/>
          <a:p>
            <a:r>
              <a:rPr lang="fr-FR" altLang="ko-KR" dirty="0"/>
              <a:t>Acquisition avec une carte Arduino Ethernet</a:t>
            </a:r>
          </a:p>
          <a:p>
            <a:r>
              <a:rPr lang="fr-FR" altLang="ko-KR" dirty="0"/>
              <a:t>- Mesure de la tension avec un diviseur de tension Gravity DFR0051</a:t>
            </a:r>
          </a:p>
          <a:p>
            <a:pPr marL="0" indent="0"/>
            <a:r>
              <a:rPr lang="fr-FR" altLang="ko-KR" dirty="0"/>
              <a:t>- Mesure du courant avec un capteur Gravity 50A SEN0098</a:t>
            </a:r>
          </a:p>
          <a:p>
            <a:pPr marL="0" indent="0"/>
            <a:r>
              <a:rPr lang="fr-FR" altLang="ko-KR" dirty="0"/>
              <a:t>- Acquisition de la force du vent avec un capteur à ultrason (CV3F)</a:t>
            </a:r>
          </a:p>
          <a:p>
            <a:pPr marL="0" indent="0"/>
            <a:r>
              <a:rPr lang="fr-FR" altLang="ko-KR" dirty="0"/>
              <a:t>- Programmation en C++ (bibliothèque Arduino)</a:t>
            </a:r>
          </a:p>
          <a:p>
            <a:pPr marL="0" indent="0"/>
            <a:endParaRPr lang="ko-KR" altLang="en-US" dirty="0"/>
          </a:p>
        </p:txBody>
      </p:sp>
      <p:pic>
        <p:nvPicPr>
          <p:cNvPr id="2050" name="Picture 2" descr="Shield Ethernet W5100 pour connecter la carte Arduino UNO à internet">
            <a:extLst>
              <a:ext uri="{FF2B5EF4-FFF2-40B4-BE49-F238E27FC236}">
                <a16:creationId xmlns:a16="http://schemas.microsoft.com/office/drawing/2014/main" id="{96CE54BF-49AE-47EA-9622-BAFA2D2C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3" y="3438128"/>
            <a:ext cx="2740212" cy="274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0AF0B5-ED6A-41C0-A28C-F8BFA387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127" y="3023782"/>
            <a:ext cx="1296144" cy="11238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AF7A04-CE7A-48D2-B7CC-09B0A6046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67" b="10605"/>
          <a:stretch/>
        </p:blipFill>
        <p:spPr>
          <a:xfrm>
            <a:off x="7164288" y="1665638"/>
            <a:ext cx="1333601" cy="11238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B3533D-193A-42B0-B151-2E7E7BC22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890" y="4328484"/>
            <a:ext cx="1088395" cy="1829019"/>
          </a:xfrm>
          <a:prstGeom prst="rect">
            <a:avLst/>
          </a:prstGeom>
        </p:spPr>
      </p:pic>
      <p:pic>
        <p:nvPicPr>
          <p:cNvPr id="35" name="Picture 2" descr="Campus - St Félix-La Salle">
            <a:extLst>
              <a:ext uri="{FF2B5EF4-FFF2-40B4-BE49-F238E27FC236}">
                <a16:creationId xmlns:a16="http://schemas.microsoft.com/office/drawing/2014/main" id="{7050D83E-D8A2-440F-BD40-BAE672ED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8355A558-9318-4EE8-9E45-78526A099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75254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B1E08-6740-47C1-A720-87439DEA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Acquisition - Diagramme de séquence #1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1B051C-20CB-4DDA-958E-A762CA04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09" y="2132856"/>
            <a:ext cx="3816424" cy="3194721"/>
          </a:xfrm>
        </p:spPr>
        <p:txBody>
          <a:bodyPr wrap="square">
            <a:normAutofit lnSpcReduction="10000"/>
          </a:bodyPr>
          <a:lstStyle/>
          <a:p>
            <a:r>
              <a:rPr lang="fr-FR" dirty="0"/>
              <a:t>L’application lance une demande de relevés des données</a:t>
            </a:r>
          </a:p>
          <a:p>
            <a:r>
              <a:rPr lang="fr-FR" dirty="0"/>
              <a:t>(diagramme #2)</a:t>
            </a:r>
          </a:p>
          <a:p>
            <a:r>
              <a:rPr lang="fr-FR" dirty="0"/>
              <a:t>La fonction de MAJ des données est lancée</a:t>
            </a:r>
          </a:p>
          <a:p>
            <a:r>
              <a:rPr lang="fr-FR" dirty="0"/>
              <a:t>La mesure du courant s’exécute</a:t>
            </a:r>
          </a:p>
          <a:p>
            <a:r>
              <a:rPr lang="fr-FR" dirty="0"/>
              <a:t>La mesure de la tension s’exécute</a:t>
            </a:r>
          </a:p>
          <a:p>
            <a:r>
              <a:rPr lang="fr-FR" dirty="0"/>
              <a:t>La fonction du calcul de la puissance est </a:t>
            </a:r>
          </a:p>
          <a:p>
            <a:r>
              <a:rPr lang="fr-FR" dirty="0"/>
              <a:t>	lancée</a:t>
            </a:r>
          </a:p>
          <a:p>
            <a:r>
              <a:rPr lang="fr-FR" dirty="0"/>
              <a:t>La mesure de la force du vent s’exécute</a:t>
            </a:r>
          </a:p>
          <a:p>
            <a:r>
              <a:rPr lang="fr-FR" dirty="0"/>
              <a:t>(diagramme #1)</a:t>
            </a:r>
          </a:p>
          <a:p>
            <a:r>
              <a:rPr lang="fr-FR" dirty="0"/>
              <a:t>L’application reçoit les données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F994F8-34D7-45EE-BA18-25E1EB3B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988840"/>
            <a:ext cx="4757633" cy="4522442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C83669CF-5A82-44DE-8EC2-A5185E79C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8040"/>
              </p:ext>
            </p:extLst>
          </p:nvPr>
        </p:nvGraphicFramePr>
        <p:xfrm>
          <a:off x="142012" y="6217710"/>
          <a:ext cx="8859976" cy="5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189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0A2AA4744604D9D74E6800125945F" ma:contentTypeVersion="13" ma:contentTypeDescription="Crée un document." ma:contentTypeScope="" ma:versionID="16ec7abace60c889b1e0c2104ac13cb1">
  <xsd:schema xmlns:xsd="http://www.w3.org/2001/XMLSchema" xmlns:xs="http://www.w3.org/2001/XMLSchema" xmlns:p="http://schemas.microsoft.com/office/2006/metadata/properties" xmlns:ns3="739f4c64-b71f-419c-9ade-fbb5cde4f1c2" xmlns:ns4="38450f87-70ad-458d-9bc1-19a3871a72c1" targetNamespace="http://schemas.microsoft.com/office/2006/metadata/properties" ma:root="true" ma:fieldsID="dd73e00d88d35750dd4f0e97092aa5d5" ns3:_="" ns4:_="">
    <xsd:import namespace="739f4c64-b71f-419c-9ade-fbb5cde4f1c2"/>
    <xsd:import namespace="38450f87-70ad-458d-9bc1-19a3871a7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4c64-b71f-419c-9ade-fbb5cde4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50f87-70ad-458d-9bc1-19a3871a7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B021A1-FA69-4D70-BD34-E83BB7892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f4c64-b71f-419c-9ade-fbb5cde4f1c2"/>
    <ds:schemaRef ds:uri="38450f87-70ad-458d-9bc1-19a3871a7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28E4F7-3B41-45F4-8742-6E4FA2AEB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5BEBE2-FD88-4D50-BB09-5E9AAD5AA932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39f4c64-b71f-419c-9ade-fbb5cde4f1c2"/>
    <ds:schemaRef ds:uri="http://purl.org/dc/terms/"/>
    <ds:schemaRef ds:uri="http://schemas.openxmlformats.org/package/2006/metadata/core-properties"/>
    <ds:schemaRef ds:uri="http://purl.org/dc/dcmitype/"/>
    <ds:schemaRef ds:uri="38450f87-70ad-458d-9bc1-19a3871a72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12000</TotalTime>
  <Words>889</Words>
  <Application>Microsoft Office PowerPoint</Application>
  <PresentationFormat>Affichage à l'écran (4:3)</PresentationFormat>
  <Paragraphs>262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GulimChe</vt:lpstr>
      <vt:lpstr>Calibri Light</vt:lpstr>
      <vt:lpstr>Segoe UI</vt:lpstr>
      <vt:lpstr>Cambria Math</vt:lpstr>
      <vt:lpstr>Calibri</vt:lpstr>
      <vt:lpstr>Malgun Gothic</vt:lpstr>
      <vt:lpstr>Office 테마</vt:lpstr>
      <vt:lpstr>REVUE 2 Aymeric Potier</vt:lpstr>
      <vt:lpstr>Présentation PowerPoint</vt:lpstr>
      <vt:lpstr>Présentation PowerPoint</vt:lpstr>
      <vt:lpstr>Analyse - Schéma</vt:lpstr>
      <vt:lpstr>Organisation en équipe</vt:lpstr>
      <vt:lpstr>Présentation PowerPoint</vt:lpstr>
      <vt:lpstr>Organisation en équipe</vt:lpstr>
      <vt:lpstr>Module Acquisition</vt:lpstr>
      <vt:lpstr>Module Acquisition - Diagramme de séquence #1</vt:lpstr>
      <vt:lpstr>Module Acquisition - Diagramme de séquence #2</vt:lpstr>
      <vt:lpstr>Module Acquisition – Arduino Ethernet</vt:lpstr>
      <vt:lpstr>Module Acquisition – IDE + langage</vt:lpstr>
      <vt:lpstr>Module Acquisition – capteur courant</vt:lpstr>
      <vt:lpstr>Module Acquisition – capteur tension</vt:lpstr>
      <vt:lpstr>Module Commande – diagramme de séquence</vt:lpstr>
      <vt:lpstr>Module Commande</vt:lpstr>
      <vt:lpstr>Module Commande – IDE</vt:lpstr>
      <vt:lpstr>La Physique dans le projet</vt:lpstr>
      <vt:lpstr>Merci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Aymeric POTIER</cp:lastModifiedBy>
  <cp:revision>4</cp:revision>
  <dcterms:created xsi:type="dcterms:W3CDTF">2010-02-01T08:03:16Z</dcterms:created>
  <dcterms:modified xsi:type="dcterms:W3CDTF">2022-03-09T23:20:46Z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0x010100BBE0A2AA4744604D9D74E6800125945F</vt:lpwstr>
  </property>
</Properties>
</file>